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slides/slide21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302" r:id="rId3"/>
    <p:sldId id="303" r:id="rId4"/>
    <p:sldId id="306" r:id="rId5"/>
    <p:sldId id="352" r:id="rId6"/>
    <p:sldId id="353" r:id="rId7"/>
    <p:sldId id="354" r:id="rId8"/>
    <p:sldId id="366" r:id="rId9"/>
    <p:sldId id="355" r:id="rId10"/>
    <p:sldId id="374" r:id="rId11"/>
    <p:sldId id="375" r:id="rId12"/>
    <p:sldId id="376" r:id="rId13"/>
    <p:sldId id="304" r:id="rId14"/>
    <p:sldId id="356" r:id="rId15"/>
    <p:sldId id="373" r:id="rId16"/>
    <p:sldId id="372" r:id="rId17"/>
    <p:sldId id="377" r:id="rId18"/>
    <p:sldId id="371" r:id="rId19"/>
    <p:sldId id="370" r:id="rId20"/>
    <p:sldId id="369" r:id="rId21"/>
    <p:sldId id="368" r:id="rId22"/>
    <p:sldId id="3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EA36C-E556-B98B-8999-B487F5B9B1B7}" v="29" dt="2024-08-26T14:39:31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Lynes" userId="S::lynesemi@csspo.gouv.qc.ca::8ed4a271-8fd6-4f6f-b26c-58c8e4abf8ff" providerId="AD" clId="Web-{3A4EA36C-E556-B98B-8999-B487F5B9B1B7}"/>
    <pc:docChg chg="addSld modSld">
      <pc:chgData name="Emilie Lynes" userId="S::lynesemi@csspo.gouv.qc.ca::8ed4a271-8fd6-4f6f-b26c-58c8e4abf8ff" providerId="AD" clId="Web-{3A4EA36C-E556-B98B-8999-B487F5B9B1B7}" dt="2024-08-26T14:39:31.253" v="26" actId="14100"/>
      <pc:docMkLst>
        <pc:docMk/>
      </pc:docMkLst>
      <pc:sldChg chg="addSp delSp modSp">
        <pc:chgData name="Emilie Lynes" userId="S::lynesemi@csspo.gouv.qc.ca::8ed4a271-8fd6-4f6f-b26c-58c8e4abf8ff" providerId="AD" clId="Web-{3A4EA36C-E556-B98B-8999-B487F5B9B1B7}" dt="2024-08-26T14:39:31.253" v="26" actId="14100"/>
        <pc:sldMkLst>
          <pc:docMk/>
          <pc:sldMk cId="3532886021" sldId="372"/>
        </pc:sldMkLst>
        <pc:spChg chg="mod">
          <ac:chgData name="Emilie Lynes" userId="S::lynesemi@csspo.gouv.qc.ca::8ed4a271-8fd6-4f6f-b26c-58c8e4abf8ff" providerId="AD" clId="Web-{3A4EA36C-E556-B98B-8999-B487F5B9B1B7}" dt="2024-08-26T14:39:15.315" v="23" actId="20577"/>
          <ac:spMkLst>
            <pc:docMk/>
            <pc:sldMk cId="3532886021" sldId="372"/>
            <ac:spMk id="3" creationId="{00000000-0000-0000-0000-000000000000}"/>
          </ac:spMkLst>
        </pc:spChg>
        <pc:picChg chg="add mod">
          <ac:chgData name="Emilie Lynes" userId="S::lynesemi@csspo.gouv.qc.ca::8ed4a271-8fd6-4f6f-b26c-58c8e4abf8ff" providerId="AD" clId="Web-{3A4EA36C-E556-B98B-8999-B487F5B9B1B7}" dt="2024-08-26T14:39:31.253" v="26" actId="14100"/>
          <ac:picMkLst>
            <pc:docMk/>
            <pc:sldMk cId="3532886021" sldId="372"/>
            <ac:picMk id="4" creationId="{745EF5FF-2AA7-D5E7-CE62-CB0AAF8FE17A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5.534" v="4"/>
          <ac:picMkLst>
            <pc:docMk/>
            <pc:sldMk cId="3532886021" sldId="372"/>
            <ac:picMk id="5" creationId="{A416F6E6-662C-7AC1-284E-A08C2EFC830B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5.862" v="5"/>
          <ac:picMkLst>
            <pc:docMk/>
            <pc:sldMk cId="3532886021" sldId="372"/>
            <ac:picMk id="12" creationId="{00000000-0000-0000-0000-000000000000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7.487" v="9"/>
          <ac:picMkLst>
            <pc:docMk/>
            <pc:sldMk cId="3532886021" sldId="372"/>
            <ac:picMk id="13" creationId="{00000000-0000-0000-0000-000000000000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6.315" v="6"/>
          <ac:picMkLst>
            <pc:docMk/>
            <pc:sldMk cId="3532886021" sldId="372"/>
            <ac:picMk id="14" creationId="{00000000-0000-0000-0000-000000000000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6.987" v="8"/>
          <ac:picMkLst>
            <pc:docMk/>
            <pc:sldMk cId="3532886021" sldId="372"/>
            <ac:picMk id="15" creationId="{00000000-0000-0000-0000-000000000000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6.675" v="7"/>
          <ac:picMkLst>
            <pc:docMk/>
            <pc:sldMk cId="3532886021" sldId="372"/>
            <ac:picMk id="16" creationId="{00000000-0000-0000-0000-000000000000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8.472" v="11"/>
          <ac:picMkLst>
            <pc:docMk/>
            <pc:sldMk cId="3532886021" sldId="372"/>
            <ac:picMk id="1026" creationId="{00000000-0000-0000-0000-000000000000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4.316" v="1"/>
          <ac:picMkLst>
            <pc:docMk/>
            <pc:sldMk cId="3532886021" sldId="372"/>
            <ac:picMk id="9218" creationId="{00000000-0000-0000-0000-000000000000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4.675" v="2"/>
          <ac:picMkLst>
            <pc:docMk/>
            <pc:sldMk cId="3532886021" sldId="372"/>
            <ac:picMk id="9219" creationId="{00000000-0000-0000-0000-000000000000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5.112" v="3"/>
          <ac:picMkLst>
            <pc:docMk/>
            <pc:sldMk cId="3532886021" sldId="372"/>
            <ac:picMk id="9220" creationId="{00000000-0000-0000-0000-000000000000}"/>
          </ac:picMkLst>
        </pc:picChg>
        <pc:picChg chg="del">
          <ac:chgData name="Emilie Lynes" userId="S::lynesemi@csspo.gouv.qc.ca::8ed4a271-8fd6-4f6f-b26c-58c8e4abf8ff" providerId="AD" clId="Web-{3A4EA36C-E556-B98B-8999-B487F5B9B1B7}" dt="2024-08-26T14:39:07.940" v="10"/>
          <ac:picMkLst>
            <pc:docMk/>
            <pc:sldMk cId="3532886021" sldId="372"/>
            <ac:picMk id="9221" creationId="{00000000-0000-0000-0000-000000000000}"/>
          </ac:picMkLst>
        </pc:picChg>
      </pc:sldChg>
      <pc:sldChg chg="add replId">
        <pc:chgData name="Emilie Lynes" userId="S::lynesemi@csspo.gouv.qc.ca::8ed4a271-8fd6-4f6f-b26c-58c8e4abf8ff" providerId="AD" clId="Web-{3A4EA36C-E556-B98B-8999-B487F5B9B1B7}" dt="2024-08-26T14:38:59.550" v="0"/>
        <pc:sldMkLst>
          <pc:docMk/>
          <pc:sldMk cId="2002384511" sldId="377"/>
        </pc:sldMkLst>
      </pc:sldChg>
    </pc:docChg>
  </pc:docChgLst>
  <pc:docChgLst>
    <pc:chgData name="Emilie Lynes" userId="S::lynesemi@csspo.gouv.qc.ca::8ed4a271-8fd6-4f6f-b26c-58c8e4abf8ff" providerId="AD" clId="Web-{29B62DA4-F464-2622-5A10-18AAAD3808EC}"/>
    <pc:docChg chg="modSld">
      <pc:chgData name="Emilie Lynes" userId="S::lynesemi@csspo.gouv.qc.ca::8ed4a271-8fd6-4f6f-b26c-58c8e4abf8ff" providerId="AD" clId="Web-{29B62DA4-F464-2622-5A10-18AAAD3808EC}" dt="2023-11-02T13:15:53.990" v="1" actId="20577"/>
      <pc:docMkLst>
        <pc:docMk/>
      </pc:docMkLst>
      <pc:sldChg chg="modSp">
        <pc:chgData name="Emilie Lynes" userId="S::lynesemi@csspo.gouv.qc.ca::8ed4a271-8fd6-4f6f-b26c-58c8e4abf8ff" providerId="AD" clId="Web-{29B62DA4-F464-2622-5A10-18AAAD3808EC}" dt="2023-11-02T13:15:53.990" v="1" actId="20577"/>
        <pc:sldMkLst>
          <pc:docMk/>
          <pc:sldMk cId="3532886021" sldId="372"/>
        </pc:sldMkLst>
        <pc:spChg chg="mod">
          <ac:chgData name="Emilie Lynes" userId="S::lynesemi@csspo.gouv.qc.ca::8ed4a271-8fd6-4f6f-b26c-58c8e4abf8ff" providerId="AD" clId="Web-{29B62DA4-F464-2622-5A10-18AAAD3808EC}" dt="2023-11-02T13:15:53.990" v="1" actId="20577"/>
          <ac:spMkLst>
            <pc:docMk/>
            <pc:sldMk cId="3532886021" sldId="372"/>
            <ac:spMk id="2" creationId="{00000000-0000-0000-0000-000000000000}"/>
          </ac:spMkLst>
        </pc:spChg>
      </pc:sldChg>
    </pc:docChg>
  </pc:docChgLst>
  <pc:docChgLst>
    <pc:chgData name="Emilie Lynes" userId="S::lynesemi@csspo.gouv.qc.ca::8ed4a271-8fd6-4f6f-b26c-58c8e4abf8ff" providerId="AD" clId="Web-{443D0D48-7D2C-C0A3-CEFC-B3125262C42B}"/>
    <pc:docChg chg="sldOrd">
      <pc:chgData name="Emilie Lynes" userId="S::lynesemi@csspo.gouv.qc.ca::8ed4a271-8fd6-4f6f-b26c-58c8e4abf8ff" providerId="AD" clId="Web-{443D0D48-7D2C-C0A3-CEFC-B3125262C42B}" dt="2023-10-25T13:03:49.706" v="0"/>
      <pc:docMkLst>
        <pc:docMk/>
      </pc:docMkLst>
      <pc:sldChg chg="ord">
        <pc:chgData name="Emilie Lynes" userId="S::lynesemi@csspo.gouv.qc.ca::8ed4a271-8fd6-4f6f-b26c-58c8e4abf8ff" providerId="AD" clId="Web-{443D0D48-7D2C-C0A3-CEFC-B3125262C42B}" dt="2023-10-25T13:03:49.706" v="0"/>
        <pc:sldMkLst>
          <pc:docMk/>
          <pc:sldMk cId="0" sldId="352"/>
        </pc:sldMkLst>
      </pc:sldChg>
    </pc:docChg>
  </pc:docChgLst>
  <pc:docChgLst>
    <pc:chgData name="Emilie Lynes" userId="S::lynesemi@csspo.gouv.qc.ca::8ed4a271-8fd6-4f6f-b26c-58c8e4abf8ff" providerId="AD" clId="Web-{AB9EDF20-4359-4C41-0977-536C108A9181}"/>
    <pc:docChg chg="modSld">
      <pc:chgData name="Emilie Lynes" userId="S::lynesemi@csspo.gouv.qc.ca::8ed4a271-8fd6-4f6f-b26c-58c8e4abf8ff" providerId="AD" clId="Web-{AB9EDF20-4359-4C41-0977-536C108A9181}" dt="2023-11-07T15:59:20.921" v="2" actId="20577"/>
      <pc:docMkLst>
        <pc:docMk/>
      </pc:docMkLst>
      <pc:sldChg chg="modSp">
        <pc:chgData name="Emilie Lynes" userId="S::lynesemi@csspo.gouv.qc.ca::8ed4a271-8fd6-4f6f-b26c-58c8e4abf8ff" providerId="AD" clId="Web-{AB9EDF20-4359-4C41-0977-536C108A9181}" dt="2023-11-07T15:59:20.921" v="2" actId="20577"/>
        <pc:sldMkLst>
          <pc:docMk/>
          <pc:sldMk cId="2038525975" sldId="371"/>
        </pc:sldMkLst>
        <pc:spChg chg="mod">
          <ac:chgData name="Emilie Lynes" userId="S::lynesemi@csspo.gouv.qc.ca::8ed4a271-8fd6-4f6f-b26c-58c8e4abf8ff" providerId="AD" clId="Web-{AB9EDF20-4359-4C41-0977-536C108A9181}" dt="2023-11-07T15:59:20.921" v="2" actId="20577"/>
          <ac:spMkLst>
            <pc:docMk/>
            <pc:sldMk cId="2038525975" sldId="371"/>
            <ac:spMk id="2" creationId="{00000000-0000-0000-0000-000000000000}"/>
          </ac:spMkLst>
        </pc:spChg>
      </pc:sldChg>
    </pc:docChg>
  </pc:docChgLst>
  <pc:docChgLst>
    <pc:chgData clId="Web-{D5884DE9-E134-B6DB-E853-7FF36E15D67D}"/>
    <pc:docChg chg="modSld">
      <pc:chgData name="" userId="" providerId="" clId="Web-{D5884DE9-E134-B6DB-E853-7FF36E15D67D}" dt="2022-11-18T17:11:18.852" v="2" actId="20577"/>
      <pc:docMkLst>
        <pc:docMk/>
      </pc:docMkLst>
      <pc:sldChg chg="modSp">
        <pc:chgData name="" userId="" providerId="" clId="Web-{D5884DE9-E134-B6DB-E853-7FF36E15D67D}" dt="2022-11-18T17:11:18.852" v="2" actId="20577"/>
        <pc:sldMkLst>
          <pc:docMk/>
          <pc:sldMk cId="0" sldId="302"/>
        </pc:sldMkLst>
        <pc:spChg chg="mod">
          <ac:chgData name="" userId="" providerId="" clId="Web-{D5884DE9-E134-B6DB-E853-7FF36E15D67D}" dt="2022-11-18T17:11:18.852" v="2" actId="20577"/>
          <ac:spMkLst>
            <pc:docMk/>
            <pc:sldMk cId="0" sldId="302"/>
            <ac:spMk id="5" creationId="{00000000-0000-0000-0000-000000000000}"/>
          </ac:spMkLst>
        </pc:spChg>
      </pc:sldChg>
    </pc:docChg>
  </pc:docChgLst>
  <pc:docChgLst>
    <pc:chgData name="isabelle poirier" userId="0c050c2f64d0c412" providerId="LiveId" clId="{56592861-F5BE-45F4-B472-7873ACAE8056}"/>
    <pc:docChg chg="undo custSel delSld modSld sldOrd">
      <pc:chgData name="isabelle poirier" userId="0c050c2f64d0c412" providerId="LiveId" clId="{56592861-F5BE-45F4-B472-7873ACAE8056}" dt="2022-02-23T14:52:05.219" v="175" actId="1076"/>
      <pc:docMkLst>
        <pc:docMk/>
      </pc:docMkLst>
      <pc:sldChg chg="delSp modSp mod ord">
        <pc:chgData name="isabelle poirier" userId="0c050c2f64d0c412" providerId="LiveId" clId="{56592861-F5BE-45F4-B472-7873ACAE8056}" dt="2022-02-23T14:52:05.219" v="175" actId="1076"/>
        <pc:sldMkLst>
          <pc:docMk/>
          <pc:sldMk cId="0" sldId="356"/>
        </pc:sldMkLst>
        <pc:spChg chg="mod">
          <ac:chgData name="isabelle poirier" userId="0c050c2f64d0c412" providerId="LiveId" clId="{56592861-F5BE-45F4-B472-7873ACAE8056}" dt="2022-02-23T14:47:21.452" v="10" actId="20577"/>
          <ac:spMkLst>
            <pc:docMk/>
            <pc:sldMk cId="0" sldId="356"/>
            <ac:spMk id="2" creationId="{00000000-0000-0000-0000-000000000000}"/>
          </ac:spMkLst>
        </pc:spChg>
        <pc:spChg chg="mod">
          <ac:chgData name="isabelle poirier" userId="0c050c2f64d0c412" providerId="LiveId" clId="{56592861-F5BE-45F4-B472-7873ACAE8056}" dt="2022-02-23T14:51:56.685" v="173" actId="20577"/>
          <ac:spMkLst>
            <pc:docMk/>
            <pc:sldMk cId="0" sldId="356"/>
            <ac:spMk id="3" creationId="{00000000-0000-0000-0000-000000000000}"/>
          </ac:spMkLst>
        </pc:spChg>
        <pc:picChg chg="mod">
          <ac:chgData name="isabelle poirier" userId="0c050c2f64d0c412" providerId="LiveId" clId="{56592861-F5BE-45F4-B472-7873ACAE8056}" dt="2022-02-23T14:52:05.219" v="175" actId="1076"/>
          <ac:picMkLst>
            <pc:docMk/>
            <pc:sldMk cId="0" sldId="356"/>
            <ac:picMk id="1026" creationId="{00000000-0000-0000-0000-000000000000}"/>
          </ac:picMkLst>
        </pc:picChg>
        <pc:picChg chg="mod">
          <ac:chgData name="isabelle poirier" userId="0c050c2f64d0c412" providerId="LiveId" clId="{56592861-F5BE-45F4-B472-7873ACAE8056}" dt="2022-02-23T14:52:02.307" v="174" actId="1076"/>
          <ac:picMkLst>
            <pc:docMk/>
            <pc:sldMk cId="0" sldId="356"/>
            <ac:picMk id="1027" creationId="{00000000-0000-0000-0000-000000000000}"/>
          </ac:picMkLst>
        </pc:picChg>
        <pc:picChg chg="del">
          <ac:chgData name="isabelle poirier" userId="0c050c2f64d0c412" providerId="LiveId" clId="{56592861-F5BE-45F4-B472-7873ACAE8056}" dt="2022-02-23T14:50:19.564" v="12" actId="478"/>
          <ac:picMkLst>
            <pc:docMk/>
            <pc:sldMk cId="0" sldId="356"/>
            <ac:picMk id="1028" creationId="{00000000-0000-0000-0000-000000000000}"/>
          </ac:picMkLst>
        </pc:picChg>
        <pc:picChg chg="del">
          <ac:chgData name="isabelle poirier" userId="0c050c2f64d0c412" providerId="LiveId" clId="{56592861-F5BE-45F4-B472-7873ACAE8056}" dt="2022-02-23T14:50:20.493" v="13" actId="478"/>
          <ac:picMkLst>
            <pc:docMk/>
            <pc:sldMk cId="0" sldId="356"/>
            <ac:picMk id="1029" creationId="{00000000-0000-0000-0000-000000000000}"/>
          </ac:picMkLst>
        </pc:picChg>
      </pc:sldChg>
      <pc:sldChg chg="del">
        <pc:chgData name="isabelle poirier" userId="0c050c2f64d0c412" providerId="LiveId" clId="{56592861-F5BE-45F4-B472-7873ACAE8056}" dt="2022-02-23T14:45:33.991" v="5" actId="47"/>
        <pc:sldMkLst>
          <pc:docMk/>
          <pc:sldMk cId="2222174760" sldId="367"/>
        </pc:sldMkLst>
      </pc:sldChg>
      <pc:sldChg chg="del">
        <pc:chgData name="isabelle poirier" userId="0c050c2f64d0c412" providerId="LiveId" clId="{56592861-F5BE-45F4-B472-7873ACAE8056}" dt="2022-02-23T14:45:28.689" v="1" actId="47"/>
        <pc:sldMkLst>
          <pc:docMk/>
          <pc:sldMk cId="1613315510" sldId="368"/>
        </pc:sldMkLst>
      </pc:sldChg>
      <pc:sldChg chg="del">
        <pc:chgData name="isabelle poirier" userId="0c050c2f64d0c412" providerId="LiveId" clId="{56592861-F5BE-45F4-B472-7873ACAE8056}" dt="2022-02-23T14:45:31.922" v="4" actId="47"/>
        <pc:sldMkLst>
          <pc:docMk/>
          <pc:sldMk cId="2238478649" sldId="369"/>
        </pc:sldMkLst>
      </pc:sldChg>
      <pc:sldChg chg="del">
        <pc:chgData name="isabelle poirier" userId="0c050c2f64d0c412" providerId="LiveId" clId="{56592861-F5BE-45F4-B472-7873ACAE8056}" dt="2022-02-23T14:45:27.754" v="0" actId="47"/>
        <pc:sldMkLst>
          <pc:docMk/>
          <pc:sldMk cId="1371891640" sldId="370"/>
        </pc:sldMkLst>
      </pc:sldChg>
      <pc:sldChg chg="del">
        <pc:chgData name="isabelle poirier" userId="0c050c2f64d0c412" providerId="LiveId" clId="{56592861-F5BE-45F4-B472-7873ACAE8056}" dt="2022-02-23T14:45:30.841" v="3" actId="47"/>
        <pc:sldMkLst>
          <pc:docMk/>
          <pc:sldMk cId="2038525975" sldId="371"/>
        </pc:sldMkLst>
      </pc:sldChg>
      <pc:sldChg chg="del">
        <pc:chgData name="isabelle poirier" userId="0c050c2f64d0c412" providerId="LiveId" clId="{56592861-F5BE-45F4-B472-7873ACAE8056}" dt="2022-02-23T14:45:29.822" v="2" actId="47"/>
        <pc:sldMkLst>
          <pc:docMk/>
          <pc:sldMk cId="3532886021" sldId="372"/>
        </pc:sldMkLst>
      </pc:sldChg>
    </pc:docChg>
  </pc:docChgLst>
  <pc:docChgLst>
    <pc:chgData name="Emilie Lynes" userId="S::lynesemi@csspo.gouv.qc.ca::8ed4a271-8fd6-4f6f-b26c-58c8e4abf8ff" providerId="AD" clId="Web-{1CF34279-D4E4-F240-B2A8-E3817D993A37}"/>
    <pc:docChg chg="addSld modSld">
      <pc:chgData name="Emilie Lynes" userId="S::lynesemi@csspo.gouv.qc.ca::8ed4a271-8fd6-4f6f-b26c-58c8e4abf8ff" providerId="AD" clId="Web-{1CF34279-D4E4-F240-B2A8-E3817D993A37}" dt="2023-09-15T13:46:43.264" v="47" actId="1076"/>
      <pc:docMkLst>
        <pc:docMk/>
      </pc:docMkLst>
      <pc:sldChg chg="modSp">
        <pc:chgData name="Emilie Lynes" userId="S::lynesemi@csspo.gouv.qc.ca::8ed4a271-8fd6-4f6f-b26c-58c8e4abf8ff" providerId="AD" clId="Web-{1CF34279-D4E4-F240-B2A8-E3817D993A37}" dt="2023-09-15T13:35:25.831" v="27" actId="20577"/>
        <pc:sldMkLst>
          <pc:docMk/>
          <pc:sldMk cId="0" sldId="355"/>
        </pc:sldMkLst>
        <pc:spChg chg="mod">
          <ac:chgData name="Emilie Lynes" userId="S::lynesemi@csspo.gouv.qc.ca::8ed4a271-8fd6-4f6f-b26c-58c8e4abf8ff" providerId="AD" clId="Web-{1CF34279-D4E4-F240-B2A8-E3817D993A37}" dt="2023-09-15T13:35:25.831" v="27" actId="20577"/>
          <ac:spMkLst>
            <pc:docMk/>
            <pc:sldMk cId="0" sldId="355"/>
            <ac:spMk id="3" creationId="{00000000-0000-0000-0000-000000000000}"/>
          </ac:spMkLst>
        </pc:spChg>
      </pc:sldChg>
      <pc:sldChg chg="addSp delSp modSp new mod setBg">
        <pc:chgData name="Emilie Lynes" userId="S::lynesemi@csspo.gouv.qc.ca::8ed4a271-8fd6-4f6f-b26c-58c8e4abf8ff" providerId="AD" clId="Web-{1CF34279-D4E4-F240-B2A8-E3817D993A37}" dt="2023-09-15T13:35:46.175" v="33"/>
        <pc:sldMkLst>
          <pc:docMk/>
          <pc:sldMk cId="272871537" sldId="374"/>
        </pc:sldMkLst>
        <pc:spChg chg="mod">
          <ac:chgData name="Emilie Lynes" userId="S::lynesemi@csspo.gouv.qc.ca::8ed4a271-8fd6-4f6f-b26c-58c8e4abf8ff" providerId="AD" clId="Web-{1CF34279-D4E4-F240-B2A8-E3817D993A37}" dt="2023-09-15T13:35:46.175" v="33"/>
          <ac:spMkLst>
            <pc:docMk/>
            <pc:sldMk cId="272871537" sldId="374"/>
            <ac:spMk id="2" creationId="{3C08606B-7551-1BEA-93B0-21D0E8A17408}"/>
          </ac:spMkLst>
        </pc:spChg>
        <pc:spChg chg="del">
          <ac:chgData name="Emilie Lynes" userId="S::lynesemi@csspo.gouv.qc.ca::8ed4a271-8fd6-4f6f-b26c-58c8e4abf8ff" providerId="AD" clId="Web-{1CF34279-D4E4-F240-B2A8-E3817D993A37}" dt="2023-09-15T13:35:42.988" v="31"/>
          <ac:spMkLst>
            <pc:docMk/>
            <pc:sldMk cId="272871537" sldId="374"/>
            <ac:spMk id="3" creationId="{3B30D096-C68C-5EA8-B631-93454A46605F}"/>
          </ac:spMkLst>
        </pc:spChg>
        <pc:spChg chg="add">
          <ac:chgData name="Emilie Lynes" userId="S::lynesemi@csspo.gouv.qc.ca::8ed4a271-8fd6-4f6f-b26c-58c8e4abf8ff" providerId="AD" clId="Web-{1CF34279-D4E4-F240-B2A8-E3817D993A37}" dt="2023-09-15T13:35:46.175" v="33"/>
          <ac:spMkLst>
            <pc:docMk/>
            <pc:sldMk cId="272871537" sldId="374"/>
            <ac:spMk id="9" creationId="{D4771268-CB57-404A-9271-370EB28F6090}"/>
          </ac:spMkLst>
        </pc:spChg>
        <pc:picChg chg="add mod">
          <ac:chgData name="Emilie Lynes" userId="S::lynesemi@csspo.gouv.qc.ca::8ed4a271-8fd6-4f6f-b26c-58c8e4abf8ff" providerId="AD" clId="Web-{1CF34279-D4E4-F240-B2A8-E3817D993A37}" dt="2023-09-15T13:35:46.175" v="33"/>
          <ac:picMkLst>
            <pc:docMk/>
            <pc:sldMk cId="272871537" sldId="374"/>
            <ac:picMk id="4" creationId="{4EE5B8CB-1A5E-25FA-36F6-F1A7783291AC}"/>
          </ac:picMkLst>
        </pc:picChg>
      </pc:sldChg>
      <pc:sldChg chg="addSp delSp modSp new mod setBg">
        <pc:chgData name="Emilie Lynes" userId="S::lynesemi@csspo.gouv.qc.ca::8ed4a271-8fd6-4f6f-b26c-58c8e4abf8ff" providerId="AD" clId="Web-{1CF34279-D4E4-F240-B2A8-E3817D993A37}" dt="2023-09-15T13:42:46.135" v="42"/>
        <pc:sldMkLst>
          <pc:docMk/>
          <pc:sldMk cId="4242705539" sldId="375"/>
        </pc:sldMkLst>
        <pc:spChg chg="del">
          <ac:chgData name="Emilie Lynes" userId="S::lynesemi@csspo.gouv.qc.ca::8ed4a271-8fd6-4f6f-b26c-58c8e4abf8ff" providerId="AD" clId="Web-{1CF34279-D4E4-F240-B2A8-E3817D993A37}" dt="2023-09-15T13:36:59.426" v="36"/>
          <ac:spMkLst>
            <pc:docMk/>
            <pc:sldMk cId="4242705539" sldId="375"/>
            <ac:spMk id="2" creationId="{6B580D7F-3355-38EF-F860-3E6815B7F984}"/>
          </ac:spMkLst>
        </pc:spChg>
        <pc:spChg chg="del">
          <ac:chgData name="Emilie Lynes" userId="S::lynesemi@csspo.gouv.qc.ca::8ed4a271-8fd6-4f6f-b26c-58c8e4abf8ff" providerId="AD" clId="Web-{1CF34279-D4E4-F240-B2A8-E3817D993A37}" dt="2023-09-15T13:36:58.098" v="35"/>
          <ac:spMkLst>
            <pc:docMk/>
            <pc:sldMk cId="4242705539" sldId="375"/>
            <ac:spMk id="3" creationId="{81683748-763C-71EC-ED89-9870E865C838}"/>
          </ac:spMkLst>
        </pc:spChg>
        <pc:picChg chg="add mod ord">
          <ac:chgData name="Emilie Lynes" userId="S::lynesemi@csspo.gouv.qc.ca::8ed4a271-8fd6-4f6f-b26c-58c8e4abf8ff" providerId="AD" clId="Web-{1CF34279-D4E4-F240-B2A8-E3817D993A37}" dt="2023-09-15T13:42:46.135" v="42"/>
          <ac:picMkLst>
            <pc:docMk/>
            <pc:sldMk cId="4242705539" sldId="375"/>
            <ac:picMk id="4" creationId="{B7844E44-ADA7-7388-AABF-64DBF2D77A84}"/>
          </ac:picMkLst>
        </pc:picChg>
        <pc:picChg chg="add del mod">
          <ac:chgData name="Emilie Lynes" userId="S::lynesemi@csspo.gouv.qc.ca::8ed4a271-8fd6-4f6f-b26c-58c8e4abf8ff" providerId="AD" clId="Web-{1CF34279-D4E4-F240-B2A8-E3817D993A37}" dt="2023-09-15T13:42:29.166" v="40"/>
          <ac:picMkLst>
            <pc:docMk/>
            <pc:sldMk cId="4242705539" sldId="375"/>
            <ac:picMk id="5" creationId="{61D88A03-5542-2507-2E95-EB38951C7EE2}"/>
          </ac:picMkLst>
        </pc:picChg>
        <pc:picChg chg="add mod">
          <ac:chgData name="Emilie Lynes" userId="S::lynesemi@csspo.gouv.qc.ca::8ed4a271-8fd6-4f6f-b26c-58c8e4abf8ff" providerId="AD" clId="Web-{1CF34279-D4E4-F240-B2A8-E3817D993A37}" dt="2023-09-15T13:42:46.135" v="42"/>
          <ac:picMkLst>
            <pc:docMk/>
            <pc:sldMk cId="4242705539" sldId="375"/>
            <ac:picMk id="6" creationId="{665ED6D2-4652-754B-26A6-7CA00CCA2CDF}"/>
          </ac:picMkLst>
        </pc:picChg>
      </pc:sldChg>
      <pc:sldChg chg="addSp delSp modSp new">
        <pc:chgData name="Emilie Lynes" userId="S::lynesemi@csspo.gouv.qc.ca::8ed4a271-8fd6-4f6f-b26c-58c8e4abf8ff" providerId="AD" clId="Web-{1CF34279-D4E4-F240-B2A8-E3817D993A37}" dt="2023-09-15T13:46:43.264" v="47" actId="1076"/>
        <pc:sldMkLst>
          <pc:docMk/>
          <pc:sldMk cId="3216680757" sldId="376"/>
        </pc:sldMkLst>
        <pc:spChg chg="del">
          <ac:chgData name="Emilie Lynes" userId="S::lynesemi@csspo.gouv.qc.ca::8ed4a271-8fd6-4f6f-b26c-58c8e4abf8ff" providerId="AD" clId="Web-{1CF34279-D4E4-F240-B2A8-E3817D993A37}" dt="2023-09-15T13:46:39.576" v="44"/>
          <ac:spMkLst>
            <pc:docMk/>
            <pc:sldMk cId="3216680757" sldId="376"/>
            <ac:spMk id="2" creationId="{1DCA7268-6E61-52CC-B829-DE8E3935B02C}"/>
          </ac:spMkLst>
        </pc:spChg>
        <pc:spChg chg="del">
          <ac:chgData name="Emilie Lynes" userId="S::lynesemi@csspo.gouv.qc.ca::8ed4a271-8fd6-4f6f-b26c-58c8e4abf8ff" providerId="AD" clId="Web-{1CF34279-D4E4-F240-B2A8-E3817D993A37}" dt="2023-09-15T13:46:40.748" v="45"/>
          <ac:spMkLst>
            <pc:docMk/>
            <pc:sldMk cId="3216680757" sldId="376"/>
            <ac:spMk id="3" creationId="{037072BA-342C-4660-84E6-53897812FE57}"/>
          </ac:spMkLst>
        </pc:spChg>
        <pc:picChg chg="add mod">
          <ac:chgData name="Emilie Lynes" userId="S::lynesemi@csspo.gouv.qc.ca::8ed4a271-8fd6-4f6f-b26c-58c8e4abf8ff" providerId="AD" clId="Web-{1CF34279-D4E4-F240-B2A8-E3817D993A37}" dt="2023-09-15T13:46:43.264" v="47" actId="1076"/>
          <ac:picMkLst>
            <pc:docMk/>
            <pc:sldMk cId="3216680757" sldId="376"/>
            <ac:picMk id="4" creationId="{9E337209-87B3-1B67-339B-BA9DAD42F339}"/>
          </ac:picMkLst>
        </pc:picChg>
      </pc:sldChg>
    </pc:docChg>
  </pc:docChgLst>
  <pc:docChgLst>
    <pc:chgData name="Emilie Lynes" userId="S::lynesemi@csspo.gouv.qc.ca::8ed4a271-8fd6-4f6f-b26c-58c8e4abf8ff" providerId="AD" clId="Web-{FC4DD63C-3A4E-BFF2-9C16-6232104D792A}"/>
    <pc:docChg chg="modSld">
      <pc:chgData name="Emilie Lynes" userId="S::lynesemi@csspo.gouv.qc.ca::8ed4a271-8fd6-4f6f-b26c-58c8e4abf8ff" providerId="AD" clId="Web-{FC4DD63C-3A4E-BFF2-9C16-6232104D792A}" dt="2023-10-20T14:12:29.179" v="1" actId="1076"/>
      <pc:docMkLst>
        <pc:docMk/>
      </pc:docMkLst>
      <pc:sldChg chg="modSp">
        <pc:chgData name="Emilie Lynes" userId="S::lynesemi@csspo.gouv.qc.ca::8ed4a271-8fd6-4f6f-b26c-58c8e4abf8ff" providerId="AD" clId="Web-{FC4DD63C-3A4E-BFF2-9C16-6232104D792A}" dt="2023-10-20T14:12:29.179" v="1" actId="1076"/>
        <pc:sldMkLst>
          <pc:docMk/>
          <pc:sldMk cId="3532886021" sldId="372"/>
        </pc:sldMkLst>
        <pc:picChg chg="mod">
          <ac:chgData name="Emilie Lynes" userId="S::lynesemi@csspo.gouv.qc.ca::8ed4a271-8fd6-4f6f-b26c-58c8e4abf8ff" providerId="AD" clId="Web-{FC4DD63C-3A4E-BFF2-9C16-6232104D792A}" dt="2023-10-20T14:12:29.179" v="1" actId="1076"/>
          <ac:picMkLst>
            <pc:docMk/>
            <pc:sldMk cId="3532886021" sldId="372"/>
            <ac:picMk id="1026" creationId="{00000000-0000-0000-0000-000000000000}"/>
          </ac:picMkLst>
        </pc:picChg>
      </pc:sldChg>
    </pc:docChg>
  </pc:docChgLst>
  <pc:docChgLst>
    <pc:chgData name="Emilie Lynes" userId="S::lynesemi@csspo.gouv.qc.ca::8ed4a271-8fd6-4f6f-b26c-58c8e4abf8ff" providerId="AD" clId="Web-{8A1A17E5-2E7C-DCA7-6D46-74948D62F2B7}"/>
    <pc:docChg chg="sldOrd">
      <pc:chgData name="Emilie Lynes" userId="S::lynesemi@csspo.gouv.qc.ca::8ed4a271-8fd6-4f6f-b26c-58c8e4abf8ff" providerId="AD" clId="Web-{8A1A17E5-2E7C-DCA7-6D46-74948D62F2B7}" dt="2023-11-02T18:41:06.351" v="1"/>
      <pc:docMkLst>
        <pc:docMk/>
      </pc:docMkLst>
      <pc:sldChg chg="ord">
        <pc:chgData name="Emilie Lynes" userId="S::lynesemi@csspo.gouv.qc.ca::8ed4a271-8fd6-4f6f-b26c-58c8e4abf8ff" providerId="AD" clId="Web-{8A1A17E5-2E7C-DCA7-6D46-74948D62F2B7}" dt="2023-11-02T18:41:06.351" v="1"/>
        <pc:sldMkLst>
          <pc:docMk/>
          <pc:sldMk cId="3584075565" sldId="306"/>
        </pc:sldMkLst>
      </pc:sldChg>
      <pc:sldChg chg="ord">
        <pc:chgData name="Emilie Lynes" userId="S::lynesemi@csspo.gouv.qc.ca::8ed4a271-8fd6-4f6f-b26c-58c8e4abf8ff" providerId="AD" clId="Web-{8A1A17E5-2E7C-DCA7-6D46-74948D62F2B7}" dt="2023-11-02T18:40:58.429" v="0"/>
        <pc:sldMkLst>
          <pc:docMk/>
          <pc:sldMk cId="0" sldId="352"/>
        </pc:sldMkLst>
      </pc:sldChg>
    </pc:docChg>
  </pc:docChgLst>
  <pc:docChgLst>
    <pc:chgData name="Emilie Lynes" userId="S::lynesemi@csspo.gouv.qc.ca::8ed4a271-8fd6-4f6f-b26c-58c8e4abf8ff" providerId="AD" clId="Web-{E9B1C8F1-F092-0693-FEEB-AFA000455A30}"/>
    <pc:docChg chg="mod modSld">
      <pc:chgData name="Emilie Lynes" userId="S::lynesemi@csspo.gouv.qc.ca::8ed4a271-8fd6-4f6f-b26c-58c8e4abf8ff" providerId="AD" clId="Web-{E9B1C8F1-F092-0693-FEEB-AFA000455A30}" dt="2024-04-04T13:48:19.410" v="27" actId="1076"/>
      <pc:docMkLst>
        <pc:docMk/>
      </pc:docMkLst>
      <pc:sldChg chg="addSp delSp modSp">
        <pc:chgData name="Emilie Lynes" userId="S::lynesemi@csspo.gouv.qc.ca::8ed4a271-8fd6-4f6f-b26c-58c8e4abf8ff" providerId="AD" clId="Web-{E9B1C8F1-F092-0693-FEEB-AFA000455A30}" dt="2024-04-04T13:48:19.410" v="27" actId="1076"/>
        <pc:sldMkLst>
          <pc:docMk/>
          <pc:sldMk cId="3532886021" sldId="372"/>
        </pc:sldMkLst>
        <pc:spChg chg="mod">
          <ac:chgData name="Emilie Lynes" userId="S::lynesemi@csspo.gouv.qc.ca::8ed4a271-8fd6-4f6f-b26c-58c8e4abf8ff" providerId="AD" clId="Web-{E9B1C8F1-F092-0693-FEEB-AFA000455A30}" dt="2024-04-04T13:45:56.642" v="21" actId="20577"/>
          <ac:spMkLst>
            <pc:docMk/>
            <pc:sldMk cId="3532886021" sldId="372"/>
            <ac:spMk id="3" creationId="{00000000-0000-0000-0000-000000000000}"/>
          </ac:spMkLst>
        </pc:spChg>
        <pc:picChg chg="add del mod">
          <ac:chgData name="Emilie Lynes" userId="S::lynesemi@csspo.gouv.qc.ca::8ed4a271-8fd6-4f6f-b26c-58c8e4abf8ff" providerId="AD" clId="Web-{E9B1C8F1-F092-0693-FEEB-AFA000455A30}" dt="2024-04-04T13:46:17.205" v="25"/>
          <ac:picMkLst>
            <pc:docMk/>
            <pc:sldMk cId="3532886021" sldId="372"/>
            <ac:picMk id="4" creationId="{B50D5354-A5B0-B253-A851-AA495DAC7278}"/>
          </ac:picMkLst>
        </pc:picChg>
        <pc:picChg chg="add mod">
          <ac:chgData name="Emilie Lynes" userId="S::lynesemi@csspo.gouv.qc.ca::8ed4a271-8fd6-4f6f-b26c-58c8e4abf8ff" providerId="AD" clId="Web-{E9B1C8F1-F092-0693-FEEB-AFA000455A30}" dt="2024-04-04T13:48:19.410" v="27" actId="1076"/>
          <ac:picMkLst>
            <pc:docMk/>
            <pc:sldMk cId="3532886021" sldId="372"/>
            <ac:picMk id="6" creationId="{C9BD55C8-798C-D0E3-C60A-67F6AEE8EE5A}"/>
          </ac:picMkLst>
        </pc:picChg>
      </pc:sldChg>
    </pc:docChg>
  </pc:docChgLst>
  <pc:docChgLst>
    <pc:chgData name="Emilie Lynes" userId="S::lynesemi@csspo.gouv.qc.ca::8ed4a271-8fd6-4f6f-b26c-58c8e4abf8ff" providerId="AD" clId="Web-{D5884DE9-E134-B6DB-E853-7FF36E15D67D}"/>
    <pc:docChg chg="addSld modSld addMainMaster modMainMaster">
      <pc:chgData name="Emilie Lynes" userId="S::lynesemi@csspo.gouv.qc.ca::8ed4a271-8fd6-4f6f-b26c-58c8e4abf8ff" providerId="AD" clId="Web-{D5884DE9-E134-B6DB-E853-7FF36E15D67D}" dt="2022-11-18T17:12:22.555" v="12"/>
      <pc:docMkLst>
        <pc:docMk/>
      </pc:docMkLst>
      <pc:sldChg chg="modSp">
        <pc:chgData name="Emilie Lynes" userId="S::lynesemi@csspo.gouv.qc.ca::8ed4a271-8fd6-4f6f-b26c-58c8e4abf8ff" providerId="AD" clId="Web-{D5884DE9-E134-B6DB-E853-7FF36E15D67D}" dt="2022-11-18T17:11:35.774" v="5" actId="14100"/>
        <pc:sldMkLst>
          <pc:docMk/>
          <pc:sldMk cId="0" sldId="302"/>
        </pc:sldMkLst>
        <pc:spChg chg="mod">
          <ac:chgData name="Emilie Lynes" userId="S::lynesemi@csspo.gouv.qc.ca::8ed4a271-8fd6-4f6f-b26c-58c8e4abf8ff" providerId="AD" clId="Web-{D5884DE9-E134-B6DB-E853-7FF36E15D67D}" dt="2022-11-18T17:11:35.774" v="5" actId="14100"/>
          <ac:spMkLst>
            <pc:docMk/>
            <pc:sldMk cId="0" sldId="302"/>
            <ac:spMk id="3" creationId="{00000000-0000-0000-0000-000000000000}"/>
          </ac:spMkLst>
        </pc:spChg>
        <pc:spChg chg="mod">
          <ac:chgData name="Emilie Lynes" userId="S::lynesemi@csspo.gouv.qc.ca::8ed4a271-8fd6-4f6f-b26c-58c8e4abf8ff" providerId="AD" clId="Web-{D5884DE9-E134-B6DB-E853-7FF36E15D67D}" dt="2022-11-18T17:11:33.618" v="4" actId="20577"/>
          <ac:spMkLst>
            <pc:docMk/>
            <pc:sldMk cId="0" sldId="302"/>
            <ac:spMk id="5" creationId="{00000000-0000-0000-0000-000000000000}"/>
          </ac:spMkLst>
        </pc:spChg>
      </pc:sldChg>
      <pc:sldChg chg="add">
        <pc:chgData name="Emilie Lynes" userId="S::lynesemi@csspo.gouv.qc.ca::8ed4a271-8fd6-4f6f-b26c-58c8e4abf8ff" providerId="AD" clId="Web-{D5884DE9-E134-B6DB-E853-7FF36E15D67D}" dt="2022-11-18T17:12:22.305" v="6"/>
        <pc:sldMkLst>
          <pc:docMk/>
          <pc:sldMk cId="2222174760" sldId="367"/>
        </pc:sldMkLst>
      </pc:sldChg>
      <pc:sldChg chg="add">
        <pc:chgData name="Emilie Lynes" userId="S::lynesemi@csspo.gouv.qc.ca::8ed4a271-8fd6-4f6f-b26c-58c8e4abf8ff" providerId="AD" clId="Web-{D5884DE9-E134-B6DB-E853-7FF36E15D67D}" dt="2022-11-18T17:12:22.336" v="7"/>
        <pc:sldMkLst>
          <pc:docMk/>
          <pc:sldMk cId="1613315510" sldId="368"/>
        </pc:sldMkLst>
      </pc:sldChg>
      <pc:sldChg chg="add">
        <pc:chgData name="Emilie Lynes" userId="S::lynesemi@csspo.gouv.qc.ca::8ed4a271-8fd6-4f6f-b26c-58c8e4abf8ff" providerId="AD" clId="Web-{D5884DE9-E134-B6DB-E853-7FF36E15D67D}" dt="2022-11-18T17:12:22.383" v="8"/>
        <pc:sldMkLst>
          <pc:docMk/>
          <pc:sldMk cId="2238478649" sldId="369"/>
        </pc:sldMkLst>
      </pc:sldChg>
      <pc:sldChg chg="add">
        <pc:chgData name="Emilie Lynes" userId="S::lynesemi@csspo.gouv.qc.ca::8ed4a271-8fd6-4f6f-b26c-58c8e4abf8ff" providerId="AD" clId="Web-{D5884DE9-E134-B6DB-E853-7FF36E15D67D}" dt="2022-11-18T17:12:22.430" v="9"/>
        <pc:sldMkLst>
          <pc:docMk/>
          <pc:sldMk cId="1371891640" sldId="370"/>
        </pc:sldMkLst>
      </pc:sldChg>
      <pc:sldChg chg="add">
        <pc:chgData name="Emilie Lynes" userId="S::lynesemi@csspo.gouv.qc.ca::8ed4a271-8fd6-4f6f-b26c-58c8e4abf8ff" providerId="AD" clId="Web-{D5884DE9-E134-B6DB-E853-7FF36E15D67D}" dt="2022-11-18T17:12:22.477" v="10"/>
        <pc:sldMkLst>
          <pc:docMk/>
          <pc:sldMk cId="2038525975" sldId="371"/>
        </pc:sldMkLst>
      </pc:sldChg>
      <pc:sldChg chg="add">
        <pc:chgData name="Emilie Lynes" userId="S::lynesemi@csspo.gouv.qc.ca::8ed4a271-8fd6-4f6f-b26c-58c8e4abf8ff" providerId="AD" clId="Web-{D5884DE9-E134-B6DB-E853-7FF36E15D67D}" dt="2022-11-18T17:12:22.508" v="11"/>
        <pc:sldMkLst>
          <pc:docMk/>
          <pc:sldMk cId="3532886021" sldId="372"/>
        </pc:sldMkLst>
      </pc:sldChg>
      <pc:sldChg chg="add">
        <pc:chgData name="Emilie Lynes" userId="S::lynesemi@csspo.gouv.qc.ca::8ed4a271-8fd6-4f6f-b26c-58c8e4abf8ff" providerId="AD" clId="Web-{D5884DE9-E134-B6DB-E853-7FF36E15D67D}" dt="2022-11-18T17:12:22.555" v="12"/>
        <pc:sldMkLst>
          <pc:docMk/>
          <pc:sldMk cId="2758142208" sldId="373"/>
        </pc:sldMkLst>
      </pc:sldChg>
      <pc:sldMasterChg chg="add addSldLayout">
        <pc:chgData name="Emilie Lynes" userId="S::lynesemi@csspo.gouv.qc.ca::8ed4a271-8fd6-4f6f-b26c-58c8e4abf8ff" providerId="AD" clId="Web-{D5884DE9-E134-B6DB-E853-7FF36E15D67D}" dt="2022-11-18T17:12:22.305" v="6"/>
        <pc:sldMasterMkLst>
          <pc:docMk/>
          <pc:sldMasterMk cId="0" sldId="2147483648"/>
        </pc:sldMasterMkLst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replId modSldLayout">
        <pc:chgData name="Emilie Lynes" userId="S::lynesemi@csspo.gouv.qc.ca::8ed4a271-8fd6-4f6f-b26c-58c8e4abf8ff" providerId="AD" clId="Web-{D5884DE9-E134-B6DB-E853-7FF36E15D67D}" dt="2022-11-18T17:12:22.305" v="6"/>
        <pc:sldMasterMkLst>
          <pc:docMk/>
          <pc:sldMasterMk cId="1188919681" sldId="2147483660"/>
        </pc:sldMasterMkLst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684769383" sldId="2147483661"/>
          </pc:sldLayoutMkLst>
        </pc:sldLayoutChg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2304092044" sldId="2147483662"/>
          </pc:sldLayoutMkLst>
        </pc:sldLayoutChg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453427677" sldId="2147483663"/>
          </pc:sldLayoutMkLst>
        </pc:sldLayoutChg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1455569975" sldId="2147483664"/>
          </pc:sldLayoutMkLst>
        </pc:sldLayoutChg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1482256944" sldId="2147483665"/>
          </pc:sldLayoutMkLst>
        </pc:sldLayoutChg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3409485505" sldId="2147483666"/>
          </pc:sldLayoutMkLst>
        </pc:sldLayoutChg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3142640525" sldId="2147483667"/>
          </pc:sldLayoutMkLst>
        </pc:sldLayoutChg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1673471054" sldId="2147483668"/>
          </pc:sldLayoutMkLst>
        </pc:sldLayoutChg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1451042873" sldId="2147483669"/>
          </pc:sldLayoutMkLst>
        </pc:sldLayoutChg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2704634830" sldId="2147483670"/>
          </pc:sldLayoutMkLst>
        </pc:sldLayoutChg>
        <pc:sldLayoutChg chg="replId">
          <pc:chgData name="Emilie Lynes" userId="S::lynesemi@csspo.gouv.qc.ca::8ed4a271-8fd6-4f6f-b26c-58c8e4abf8ff" providerId="AD" clId="Web-{D5884DE9-E134-B6DB-E853-7FF36E15D67D}" dt="2022-11-18T17:12:22.305" v="6"/>
          <pc:sldLayoutMkLst>
            <pc:docMk/>
            <pc:sldMasterMk cId="1188919681" sldId="2147483660"/>
            <pc:sldLayoutMk cId="319035320" sldId="2147483671"/>
          </pc:sldLayoutMkLst>
        </pc:sldLayoutChg>
      </pc:sldMasterChg>
    </pc:docChg>
  </pc:docChgLst>
  <pc:docChgLst>
    <pc:chgData name="Emilie Lynes" userId="S::lynesemi@csspo.gouv.qc.ca::8ed4a271-8fd6-4f6f-b26c-58c8e4abf8ff" providerId="AD" clId="Web-{13484EC1-4FCD-8241-4427-77342BE2B3B0}"/>
    <pc:docChg chg="modSld">
      <pc:chgData name="Emilie Lynes" userId="S::lynesemi@csspo.gouv.qc.ca::8ed4a271-8fd6-4f6f-b26c-58c8e4abf8ff" providerId="AD" clId="Web-{13484EC1-4FCD-8241-4427-77342BE2B3B0}" dt="2023-04-17T14:15:07.866" v="16" actId="1076"/>
      <pc:docMkLst>
        <pc:docMk/>
      </pc:docMkLst>
      <pc:sldChg chg="addSp modSp">
        <pc:chgData name="Emilie Lynes" userId="S::lynesemi@csspo.gouv.qc.ca::8ed4a271-8fd6-4f6f-b26c-58c8e4abf8ff" providerId="AD" clId="Web-{13484EC1-4FCD-8241-4427-77342BE2B3B0}" dt="2023-04-17T14:15:07.866" v="16" actId="1076"/>
        <pc:sldMkLst>
          <pc:docMk/>
          <pc:sldMk cId="2038525975" sldId="371"/>
        </pc:sldMkLst>
        <pc:picChg chg="add mod">
          <ac:chgData name="Emilie Lynes" userId="S::lynesemi@csspo.gouv.qc.ca::8ed4a271-8fd6-4f6f-b26c-58c8e4abf8ff" providerId="AD" clId="Web-{13484EC1-4FCD-8241-4427-77342BE2B3B0}" dt="2023-04-17T14:15:00.147" v="12" actId="1076"/>
          <ac:picMkLst>
            <pc:docMk/>
            <pc:sldMk cId="2038525975" sldId="371"/>
            <ac:picMk id="5" creationId="{113213AD-8828-0215-C883-80F4B9F450E9}"/>
          </ac:picMkLst>
        </pc:picChg>
        <pc:picChg chg="add mod">
          <ac:chgData name="Emilie Lynes" userId="S::lynesemi@csspo.gouv.qc.ca::8ed4a271-8fd6-4f6f-b26c-58c8e4abf8ff" providerId="AD" clId="Web-{13484EC1-4FCD-8241-4427-77342BE2B3B0}" dt="2023-04-17T14:15:04.147" v="14" actId="1076"/>
          <ac:picMkLst>
            <pc:docMk/>
            <pc:sldMk cId="2038525975" sldId="371"/>
            <ac:picMk id="7" creationId="{44FA655E-5FD1-DCF0-D4CA-A976AD67CCCB}"/>
          </ac:picMkLst>
        </pc:picChg>
        <pc:picChg chg="add mod">
          <ac:chgData name="Emilie Lynes" userId="S::lynesemi@csspo.gouv.qc.ca::8ed4a271-8fd6-4f6f-b26c-58c8e4abf8ff" providerId="AD" clId="Web-{13484EC1-4FCD-8241-4427-77342BE2B3B0}" dt="2023-04-17T14:15:07.866" v="16" actId="1076"/>
          <ac:picMkLst>
            <pc:docMk/>
            <pc:sldMk cId="2038525975" sldId="371"/>
            <ac:picMk id="13" creationId="{B06EEC9C-3F9E-85F0-1751-09BAD64E951D}"/>
          </ac:picMkLst>
        </pc:picChg>
      </pc:sldChg>
      <pc:sldChg chg="addSp delSp modSp">
        <pc:chgData name="Emilie Lynes" userId="S::lynesemi@csspo.gouv.qc.ca::8ed4a271-8fd6-4f6f-b26c-58c8e4abf8ff" providerId="AD" clId="Web-{13484EC1-4FCD-8241-4427-77342BE2B3B0}" dt="2023-04-17T14:14:51.475" v="10" actId="14100"/>
        <pc:sldMkLst>
          <pc:docMk/>
          <pc:sldMk cId="3532886021" sldId="372"/>
        </pc:sldMkLst>
        <pc:picChg chg="add del mod">
          <ac:chgData name="Emilie Lynes" userId="S::lynesemi@csspo.gouv.qc.ca::8ed4a271-8fd6-4f6f-b26c-58c8e4abf8ff" providerId="AD" clId="Web-{13484EC1-4FCD-8241-4427-77342BE2B3B0}" dt="2023-04-17T14:12:46.411" v="3"/>
          <ac:picMkLst>
            <pc:docMk/>
            <pc:sldMk cId="3532886021" sldId="372"/>
            <ac:picMk id="4" creationId="{5491AF3A-2A11-FC5A-5AC4-23B34EE8B381}"/>
          </ac:picMkLst>
        </pc:picChg>
        <pc:picChg chg="add mod">
          <ac:chgData name="Emilie Lynes" userId="S::lynesemi@csspo.gouv.qc.ca::8ed4a271-8fd6-4f6f-b26c-58c8e4abf8ff" providerId="AD" clId="Web-{13484EC1-4FCD-8241-4427-77342BE2B3B0}" dt="2023-04-17T14:14:51.475" v="10" actId="14100"/>
          <ac:picMkLst>
            <pc:docMk/>
            <pc:sldMk cId="3532886021" sldId="372"/>
            <ac:picMk id="5" creationId="{A416F6E6-662C-7AC1-284E-A08C2EFC83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7633-6EE1-4CF4-9150-85458F298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09BA6-85BF-4AD6-9D78-1D61620DF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F0388-5243-4937-B113-F805B2A5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E29E-6476-45DE-BAAC-BEECC454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E13C6-464A-4AF8-9B54-80460632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76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5BCC-09F0-460B-9773-A0794B94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CF230-5041-4303-9416-860ECE434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5F2CE-5324-40C1-BAA3-2DA37029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9B3A1-0316-4428-95BB-7B7A8AAA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23CC1-D5F9-4AB3-8144-A6A0DFE3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63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0A2EF-02D8-452F-B50B-4E3B85264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736E4-1D72-45B7-84E4-96382B02B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75BC7-DC2A-4E3A-A4DD-CD5B62C8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62612-87AD-47A6-B090-DC87B972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3FFF-E6CF-4347-AAAE-87A02594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3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7A5C-600D-4BAA-9C30-E3AF1681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9CFEF-67CD-42E1-A8CB-B9455140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A9E1D-2AAF-48D2-B0E0-503C2A50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EF4B6-CCE6-4700-BC75-BA953702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1A62-F374-4AF4-9DC4-816B8242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092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CEB3C-7B9C-4EE2-A201-B21ADC13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377E9-BC21-4A3C-9857-27CD9B38F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C082A-680D-4B30-BCF5-1223A5E4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E0BAA-501A-4F38-8206-5DD11977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A0F87-EA16-441B-B41A-579754ED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4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660E-6BFC-47E0-85F5-FCB3D2CA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300BE-6687-464E-B411-CA17CDAD8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14096-F89E-4893-B60B-D9B2CDE06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9BFFC-6EC8-44C2-9A8D-BB2B8769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716FF-A469-42A6-B95E-746CADA8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C9A08-ADEF-408A-BAA1-14484CC4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56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D3B3-B329-4E6A-AA1A-7E735281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7F9A-0A69-4853-915B-F3828F413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7657E-D6AF-4ED7-A4E4-B85FF375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A7C92-C678-454D-AE8D-DE2E51DD5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47435-02C9-4618-8B75-90643EAEC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17F00-AA4A-4128-BF1D-99F720F0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3B965-99E6-4DCB-BC9F-B433A6D4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43929-8A64-4C89-B90C-C27B585F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25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A599-F249-4EEE-92A5-1E676082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CC019-77D8-4634-9873-4DC92C16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9D2DC-E25B-48D6-9CF0-E36C0CDF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FF7E9-C821-4FCF-B7E5-4F46AB0D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48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C1008-FDEF-4B1E-8DF8-BA477064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003AD-E714-4C44-97C1-5FB3092C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B902D-1F3C-4D67-8FF7-CA4C269A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64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B591-D0FF-43C2-AB10-D4373B7A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B1017-06AB-4525-B8C1-526949A69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9C959-F564-4447-B6D8-46C6404FB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99ED2-13BE-4269-9EB1-2C186197D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31281-A387-4BF9-925B-AE9AA488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23469-D2C2-467B-8956-1DE60329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47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447D-EC31-4E42-A0FB-C739DB8C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256BA-08BF-4570-8676-94B700462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3FE3B-72AA-46BB-A904-703CB8A59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95A4A-71CE-420D-85A5-C656721A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FD2CA-6774-4A30-9877-1DBD647C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28DF7-94EF-4635-ABE2-ECC98E67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04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DBA9A-9CEE-4326-B66F-0C6D750B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27C47-08C3-4E48-AD02-D56B9AE20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77F4-A565-4EC0-89B0-A5AE580DC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B0FC-66D1-428B-A8E3-8A94B39ABCF5}" type="datetimeFigureOut">
              <a:rPr lang="en-CA" smtClean="0"/>
              <a:t>2024-08-26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AE261-ADC9-4B7A-891A-A9F896036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FF92A-E405-4221-ACE4-048BD5CCD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E0279-914A-43C6-B2B5-463B9735892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891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68F9-E076-4AF1-B5BC-959FA6210449}" type="datetimeFigureOut">
              <a:rPr lang="fr-CA" smtClean="0"/>
              <a:pPr/>
              <a:t>2024-08-26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0A65-47B4-444A-B1D9-F423901C3F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-ube.com/watch?v=rs40yxHjTxQ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-ube.com/watch?v=rs40yxHjTx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87111" y="457200"/>
            <a:ext cx="11617777" cy="6221185"/>
          </a:xfrm>
          <a:custGeom>
            <a:avLst/>
            <a:gdLst>
              <a:gd name="connsiteX0" fmla="*/ 1097195 w 7996397"/>
              <a:gd name="connsiteY0" fmla="*/ 1184540 h 4745158"/>
              <a:gd name="connsiteX1" fmla="*/ 1111049 w 7996397"/>
              <a:gd name="connsiteY1" fmla="*/ 1045994 h 4745158"/>
              <a:gd name="connsiteX2" fmla="*/ 1041777 w 7996397"/>
              <a:gd name="connsiteY2" fmla="*/ 768903 h 4745158"/>
              <a:gd name="connsiteX3" fmla="*/ 986358 w 7996397"/>
              <a:gd name="connsiteY3" fmla="*/ 644213 h 4745158"/>
              <a:gd name="connsiteX4" fmla="*/ 917086 w 7996397"/>
              <a:gd name="connsiteY4" fmla="*/ 491813 h 4745158"/>
              <a:gd name="connsiteX5" fmla="*/ 847813 w 7996397"/>
              <a:gd name="connsiteY5" fmla="*/ 353267 h 4745158"/>
              <a:gd name="connsiteX6" fmla="*/ 833958 w 7996397"/>
              <a:gd name="connsiteY6" fmla="*/ 283994 h 4745158"/>
              <a:gd name="connsiteX7" fmla="*/ 875522 w 7996397"/>
              <a:gd name="connsiteY7" fmla="*/ 353267 h 4745158"/>
              <a:gd name="connsiteX8" fmla="*/ 1055631 w 7996397"/>
              <a:gd name="connsiteY8" fmla="*/ 533376 h 4745158"/>
              <a:gd name="connsiteX9" fmla="*/ 1332722 w 7996397"/>
              <a:gd name="connsiteY9" fmla="*/ 741194 h 4745158"/>
              <a:gd name="connsiteX10" fmla="*/ 1443558 w 7996397"/>
              <a:gd name="connsiteY10" fmla="*/ 838176 h 4745158"/>
              <a:gd name="connsiteX11" fmla="*/ 1485122 w 7996397"/>
              <a:gd name="connsiteY11" fmla="*/ 865885 h 4745158"/>
              <a:gd name="connsiteX12" fmla="*/ 1554395 w 7996397"/>
              <a:gd name="connsiteY12" fmla="*/ 879740 h 4745158"/>
              <a:gd name="connsiteX13" fmla="*/ 1748358 w 7996397"/>
              <a:gd name="connsiteY13" fmla="*/ 796613 h 4745158"/>
              <a:gd name="connsiteX14" fmla="*/ 1831486 w 7996397"/>
              <a:gd name="connsiteY14" fmla="*/ 727340 h 4745158"/>
              <a:gd name="connsiteX15" fmla="*/ 1900758 w 7996397"/>
              <a:gd name="connsiteY15" fmla="*/ 658067 h 4745158"/>
              <a:gd name="connsiteX16" fmla="*/ 1983886 w 7996397"/>
              <a:gd name="connsiteY16" fmla="*/ 616503 h 4745158"/>
              <a:gd name="connsiteX17" fmla="*/ 2205558 w 7996397"/>
              <a:gd name="connsiteY17" fmla="*/ 339413 h 4745158"/>
              <a:gd name="connsiteX18" fmla="*/ 2247122 w 7996397"/>
              <a:gd name="connsiteY18" fmla="*/ 256285 h 4745158"/>
              <a:gd name="connsiteX19" fmla="*/ 2330249 w 7996397"/>
              <a:gd name="connsiteY19" fmla="*/ 131594 h 4745158"/>
              <a:gd name="connsiteX20" fmla="*/ 2399522 w 7996397"/>
              <a:gd name="connsiteY20" fmla="*/ 491813 h 4745158"/>
              <a:gd name="connsiteX21" fmla="*/ 2454940 w 7996397"/>
              <a:gd name="connsiteY21" fmla="*/ 741194 h 4745158"/>
              <a:gd name="connsiteX22" fmla="*/ 2468795 w 7996397"/>
              <a:gd name="connsiteY22" fmla="*/ 962867 h 4745158"/>
              <a:gd name="connsiteX23" fmla="*/ 2565777 w 7996397"/>
              <a:gd name="connsiteY23" fmla="*/ 935158 h 4745158"/>
              <a:gd name="connsiteX24" fmla="*/ 2676613 w 7996397"/>
              <a:gd name="connsiteY24" fmla="*/ 810467 h 4745158"/>
              <a:gd name="connsiteX25" fmla="*/ 2718177 w 7996397"/>
              <a:gd name="connsiteY25" fmla="*/ 727340 h 4745158"/>
              <a:gd name="connsiteX26" fmla="*/ 2856722 w 7996397"/>
              <a:gd name="connsiteY26" fmla="*/ 533376 h 4745158"/>
              <a:gd name="connsiteX27" fmla="*/ 2967558 w 7996397"/>
              <a:gd name="connsiteY27" fmla="*/ 394831 h 4745158"/>
              <a:gd name="connsiteX28" fmla="*/ 3078395 w 7996397"/>
              <a:gd name="connsiteY28" fmla="*/ 200867 h 4745158"/>
              <a:gd name="connsiteX29" fmla="*/ 3133813 w 7996397"/>
              <a:gd name="connsiteY29" fmla="*/ 159303 h 4745158"/>
              <a:gd name="connsiteX30" fmla="*/ 3147668 w 7996397"/>
              <a:gd name="connsiteY30" fmla="*/ 117740 h 4745158"/>
              <a:gd name="connsiteX31" fmla="*/ 3161522 w 7996397"/>
              <a:gd name="connsiteY31" fmla="*/ 173158 h 4745158"/>
              <a:gd name="connsiteX32" fmla="*/ 3175377 w 7996397"/>
              <a:gd name="connsiteY32" fmla="*/ 256285 h 4745158"/>
              <a:gd name="connsiteX33" fmla="*/ 3230795 w 7996397"/>
              <a:gd name="connsiteY33" fmla="*/ 464103 h 4745158"/>
              <a:gd name="connsiteX34" fmla="*/ 3286213 w 7996397"/>
              <a:gd name="connsiteY34" fmla="*/ 616503 h 4745158"/>
              <a:gd name="connsiteX35" fmla="*/ 3313922 w 7996397"/>
              <a:gd name="connsiteY35" fmla="*/ 658067 h 4745158"/>
              <a:gd name="connsiteX36" fmla="*/ 3452468 w 7996397"/>
              <a:gd name="connsiteY36" fmla="*/ 699631 h 4745158"/>
              <a:gd name="connsiteX37" fmla="*/ 3521740 w 7996397"/>
              <a:gd name="connsiteY37" fmla="*/ 630358 h 4745158"/>
              <a:gd name="connsiteX38" fmla="*/ 3632577 w 7996397"/>
              <a:gd name="connsiteY38" fmla="*/ 477958 h 4745158"/>
              <a:gd name="connsiteX39" fmla="*/ 3743413 w 7996397"/>
              <a:gd name="connsiteY39" fmla="*/ 367122 h 4745158"/>
              <a:gd name="connsiteX40" fmla="*/ 3868104 w 7996397"/>
              <a:gd name="connsiteY40" fmla="*/ 214722 h 4745158"/>
              <a:gd name="connsiteX41" fmla="*/ 3909668 w 7996397"/>
              <a:gd name="connsiteY41" fmla="*/ 159303 h 4745158"/>
              <a:gd name="connsiteX42" fmla="*/ 3992795 w 7996397"/>
              <a:gd name="connsiteY42" fmla="*/ 270140 h 4745158"/>
              <a:gd name="connsiteX43" fmla="*/ 4048213 w 7996397"/>
              <a:gd name="connsiteY43" fmla="*/ 491813 h 4745158"/>
              <a:gd name="connsiteX44" fmla="*/ 4075922 w 7996397"/>
              <a:gd name="connsiteY44" fmla="*/ 588794 h 4745158"/>
              <a:gd name="connsiteX45" fmla="*/ 4131340 w 7996397"/>
              <a:gd name="connsiteY45" fmla="*/ 782758 h 4745158"/>
              <a:gd name="connsiteX46" fmla="*/ 4186758 w 7996397"/>
              <a:gd name="connsiteY46" fmla="*/ 865885 h 4745158"/>
              <a:gd name="connsiteX47" fmla="*/ 4214468 w 7996397"/>
              <a:gd name="connsiteY47" fmla="*/ 921303 h 4745158"/>
              <a:gd name="connsiteX48" fmla="*/ 4269886 w 7996397"/>
              <a:gd name="connsiteY48" fmla="*/ 935158 h 4745158"/>
              <a:gd name="connsiteX49" fmla="*/ 4394577 w 7996397"/>
              <a:gd name="connsiteY49" fmla="*/ 893594 h 4745158"/>
              <a:gd name="connsiteX50" fmla="*/ 4491558 w 7996397"/>
              <a:gd name="connsiteY50" fmla="*/ 755049 h 4745158"/>
              <a:gd name="connsiteX51" fmla="*/ 4657813 w 7996397"/>
              <a:gd name="connsiteY51" fmla="*/ 422540 h 4745158"/>
              <a:gd name="connsiteX52" fmla="*/ 4727086 w 7996397"/>
              <a:gd name="connsiteY52" fmla="*/ 256285 h 4745158"/>
              <a:gd name="connsiteX53" fmla="*/ 4740940 w 7996397"/>
              <a:gd name="connsiteY53" fmla="*/ 214722 h 4745158"/>
              <a:gd name="connsiteX54" fmla="*/ 4768649 w 7996397"/>
              <a:gd name="connsiteY54" fmla="*/ 270140 h 4745158"/>
              <a:gd name="connsiteX55" fmla="*/ 4796358 w 7996397"/>
              <a:gd name="connsiteY55" fmla="*/ 380976 h 4745158"/>
              <a:gd name="connsiteX56" fmla="*/ 4837922 w 7996397"/>
              <a:gd name="connsiteY56" fmla="*/ 477958 h 4745158"/>
              <a:gd name="connsiteX57" fmla="*/ 4851777 w 7996397"/>
              <a:gd name="connsiteY57" fmla="*/ 533376 h 4745158"/>
              <a:gd name="connsiteX58" fmla="*/ 4893340 w 7996397"/>
              <a:gd name="connsiteY58" fmla="*/ 671922 h 4745158"/>
              <a:gd name="connsiteX59" fmla="*/ 5087304 w 7996397"/>
              <a:gd name="connsiteY59" fmla="*/ 588794 h 4745158"/>
              <a:gd name="connsiteX60" fmla="*/ 5350540 w 7996397"/>
              <a:gd name="connsiteY60" fmla="*/ 353267 h 4745158"/>
              <a:gd name="connsiteX61" fmla="*/ 5572213 w 7996397"/>
              <a:gd name="connsiteY61" fmla="*/ 159303 h 4745158"/>
              <a:gd name="connsiteX62" fmla="*/ 5669195 w 7996397"/>
              <a:gd name="connsiteY62" fmla="*/ 90031 h 4745158"/>
              <a:gd name="connsiteX63" fmla="*/ 5780031 w 7996397"/>
              <a:gd name="connsiteY63" fmla="*/ 6903 h 4745158"/>
              <a:gd name="connsiteX64" fmla="*/ 5807740 w 7996397"/>
              <a:gd name="connsiteY64" fmla="*/ 159303 h 4745158"/>
              <a:gd name="connsiteX65" fmla="*/ 5849304 w 7996397"/>
              <a:gd name="connsiteY65" fmla="*/ 810467 h 4745158"/>
              <a:gd name="connsiteX66" fmla="*/ 6015558 w 7996397"/>
              <a:gd name="connsiteY66" fmla="*/ 741194 h 4745158"/>
              <a:gd name="connsiteX67" fmla="*/ 6098686 w 7996397"/>
              <a:gd name="connsiteY67" fmla="*/ 713485 h 4745158"/>
              <a:gd name="connsiteX68" fmla="*/ 6195668 w 7996397"/>
              <a:gd name="connsiteY68" fmla="*/ 644213 h 4745158"/>
              <a:gd name="connsiteX69" fmla="*/ 6320358 w 7996397"/>
              <a:gd name="connsiteY69" fmla="*/ 574940 h 4745158"/>
              <a:gd name="connsiteX70" fmla="*/ 6431195 w 7996397"/>
              <a:gd name="connsiteY70" fmla="*/ 505667 h 4745158"/>
              <a:gd name="connsiteX71" fmla="*/ 6500468 w 7996397"/>
              <a:gd name="connsiteY71" fmla="*/ 450249 h 4745158"/>
              <a:gd name="connsiteX72" fmla="*/ 6528177 w 7996397"/>
              <a:gd name="connsiteY72" fmla="*/ 408685 h 4745158"/>
              <a:gd name="connsiteX73" fmla="*/ 6555886 w 7996397"/>
              <a:gd name="connsiteY73" fmla="*/ 450249 h 4745158"/>
              <a:gd name="connsiteX74" fmla="*/ 6583595 w 7996397"/>
              <a:gd name="connsiteY74" fmla="*/ 658067 h 4745158"/>
              <a:gd name="connsiteX75" fmla="*/ 6597449 w 7996397"/>
              <a:gd name="connsiteY75" fmla="*/ 768903 h 4745158"/>
              <a:gd name="connsiteX76" fmla="*/ 6625158 w 7996397"/>
              <a:gd name="connsiteY76" fmla="*/ 879740 h 4745158"/>
              <a:gd name="connsiteX77" fmla="*/ 6639013 w 7996397"/>
              <a:gd name="connsiteY77" fmla="*/ 1018285 h 4745158"/>
              <a:gd name="connsiteX78" fmla="*/ 6652868 w 7996397"/>
              <a:gd name="connsiteY78" fmla="*/ 1087558 h 4745158"/>
              <a:gd name="connsiteX79" fmla="*/ 6694431 w 7996397"/>
              <a:gd name="connsiteY79" fmla="*/ 1101413 h 4745158"/>
              <a:gd name="connsiteX80" fmla="*/ 6805268 w 7996397"/>
              <a:gd name="connsiteY80" fmla="*/ 1073703 h 4745158"/>
              <a:gd name="connsiteX81" fmla="*/ 6999231 w 7996397"/>
              <a:gd name="connsiteY81" fmla="*/ 935158 h 4745158"/>
              <a:gd name="connsiteX82" fmla="*/ 7137777 w 7996397"/>
              <a:gd name="connsiteY82" fmla="*/ 865885 h 4745158"/>
              <a:gd name="connsiteX83" fmla="*/ 7220904 w 7996397"/>
              <a:gd name="connsiteY83" fmla="*/ 824322 h 4745158"/>
              <a:gd name="connsiteX84" fmla="*/ 7304031 w 7996397"/>
              <a:gd name="connsiteY84" fmla="*/ 782758 h 4745158"/>
              <a:gd name="connsiteX85" fmla="*/ 7331740 w 7996397"/>
              <a:gd name="connsiteY85" fmla="*/ 1420067 h 4745158"/>
              <a:gd name="connsiteX86" fmla="*/ 7387158 w 7996397"/>
              <a:gd name="connsiteY86" fmla="*/ 1433922 h 4745158"/>
              <a:gd name="connsiteX87" fmla="*/ 7788940 w 7996397"/>
              <a:gd name="connsiteY87" fmla="*/ 1503194 h 4745158"/>
              <a:gd name="connsiteX88" fmla="*/ 7872068 w 7996397"/>
              <a:gd name="connsiteY88" fmla="*/ 1517049 h 4745158"/>
              <a:gd name="connsiteX89" fmla="*/ 7927486 w 7996397"/>
              <a:gd name="connsiteY89" fmla="*/ 1530903 h 4745158"/>
              <a:gd name="connsiteX90" fmla="*/ 7733522 w 7996397"/>
              <a:gd name="connsiteY90" fmla="*/ 1627885 h 4745158"/>
              <a:gd name="connsiteX91" fmla="*/ 7539558 w 7996397"/>
              <a:gd name="connsiteY91" fmla="*/ 1724867 h 4745158"/>
              <a:gd name="connsiteX92" fmla="*/ 7484140 w 7996397"/>
              <a:gd name="connsiteY92" fmla="*/ 1766431 h 4745158"/>
              <a:gd name="connsiteX93" fmla="*/ 7428722 w 7996397"/>
              <a:gd name="connsiteY93" fmla="*/ 1794140 h 4745158"/>
              <a:gd name="connsiteX94" fmla="*/ 7497995 w 7996397"/>
              <a:gd name="connsiteY94" fmla="*/ 1821849 h 4745158"/>
              <a:gd name="connsiteX95" fmla="*/ 7608831 w 7996397"/>
              <a:gd name="connsiteY95" fmla="*/ 1835703 h 4745158"/>
              <a:gd name="connsiteX96" fmla="*/ 7775086 w 7996397"/>
              <a:gd name="connsiteY96" fmla="*/ 1932685 h 4745158"/>
              <a:gd name="connsiteX97" fmla="*/ 7788940 w 7996397"/>
              <a:gd name="connsiteY97" fmla="*/ 1974249 h 4745158"/>
              <a:gd name="connsiteX98" fmla="*/ 7428722 w 7996397"/>
              <a:gd name="connsiteY98" fmla="*/ 2057376 h 4745158"/>
              <a:gd name="connsiteX99" fmla="*/ 7359449 w 7996397"/>
              <a:gd name="connsiteY99" fmla="*/ 2085085 h 4745158"/>
              <a:gd name="connsiteX100" fmla="*/ 7290177 w 7996397"/>
              <a:gd name="connsiteY100" fmla="*/ 2098940 h 4745158"/>
              <a:gd name="connsiteX101" fmla="*/ 7262468 w 7996397"/>
              <a:gd name="connsiteY101" fmla="*/ 2140503 h 4745158"/>
              <a:gd name="connsiteX102" fmla="*/ 7317886 w 7996397"/>
              <a:gd name="connsiteY102" fmla="*/ 2168213 h 4745158"/>
              <a:gd name="connsiteX103" fmla="*/ 7359449 w 7996397"/>
              <a:gd name="connsiteY103" fmla="*/ 2182067 h 4745158"/>
              <a:gd name="connsiteX104" fmla="*/ 7414868 w 7996397"/>
              <a:gd name="connsiteY104" fmla="*/ 2223631 h 4745158"/>
              <a:gd name="connsiteX105" fmla="*/ 7636540 w 7996397"/>
              <a:gd name="connsiteY105" fmla="*/ 2334467 h 4745158"/>
              <a:gd name="connsiteX106" fmla="*/ 7719668 w 7996397"/>
              <a:gd name="connsiteY106" fmla="*/ 2389885 h 4745158"/>
              <a:gd name="connsiteX107" fmla="*/ 7844358 w 7996397"/>
              <a:gd name="connsiteY107" fmla="*/ 2459158 h 4745158"/>
              <a:gd name="connsiteX108" fmla="*/ 7885922 w 7996397"/>
              <a:gd name="connsiteY108" fmla="*/ 2514576 h 4745158"/>
              <a:gd name="connsiteX109" fmla="*/ 7969049 w 7996397"/>
              <a:gd name="connsiteY109" fmla="*/ 2583849 h 4745158"/>
              <a:gd name="connsiteX110" fmla="*/ 7788940 w 7996397"/>
              <a:gd name="connsiteY110" fmla="*/ 2611558 h 4745158"/>
              <a:gd name="connsiteX111" fmla="*/ 7733522 w 7996397"/>
              <a:gd name="connsiteY111" fmla="*/ 2625413 h 4745158"/>
              <a:gd name="connsiteX112" fmla="*/ 7525704 w 7996397"/>
              <a:gd name="connsiteY112" fmla="*/ 2639267 h 4745158"/>
              <a:gd name="connsiteX113" fmla="*/ 7331740 w 7996397"/>
              <a:gd name="connsiteY113" fmla="*/ 2680831 h 4745158"/>
              <a:gd name="connsiteX114" fmla="*/ 7193195 w 7996397"/>
              <a:gd name="connsiteY114" fmla="*/ 2708540 h 4745158"/>
              <a:gd name="connsiteX115" fmla="*/ 7248613 w 7996397"/>
              <a:gd name="connsiteY115" fmla="*/ 2791667 h 4745158"/>
              <a:gd name="connsiteX116" fmla="*/ 7290177 w 7996397"/>
              <a:gd name="connsiteY116" fmla="*/ 2847085 h 4745158"/>
              <a:gd name="connsiteX117" fmla="*/ 7345595 w 7996397"/>
              <a:gd name="connsiteY117" fmla="*/ 2957922 h 4745158"/>
              <a:gd name="connsiteX118" fmla="*/ 7456431 w 7996397"/>
              <a:gd name="connsiteY118" fmla="*/ 3151885 h 4745158"/>
              <a:gd name="connsiteX119" fmla="*/ 7497995 w 7996397"/>
              <a:gd name="connsiteY119" fmla="*/ 3221158 h 4745158"/>
              <a:gd name="connsiteX120" fmla="*/ 7539558 w 7996397"/>
              <a:gd name="connsiteY120" fmla="*/ 3276576 h 4745158"/>
              <a:gd name="connsiteX121" fmla="*/ 7567268 w 7996397"/>
              <a:gd name="connsiteY121" fmla="*/ 3304285 h 4745158"/>
              <a:gd name="connsiteX122" fmla="*/ 7594977 w 7996397"/>
              <a:gd name="connsiteY122" fmla="*/ 3345849 h 4745158"/>
              <a:gd name="connsiteX123" fmla="*/ 7220904 w 7996397"/>
              <a:gd name="connsiteY123" fmla="*/ 3401267 h 4745158"/>
              <a:gd name="connsiteX124" fmla="*/ 7304031 w 7996397"/>
              <a:gd name="connsiteY124" fmla="*/ 3567522 h 4745158"/>
              <a:gd name="connsiteX125" fmla="*/ 7331740 w 7996397"/>
              <a:gd name="connsiteY125" fmla="*/ 3678358 h 4745158"/>
              <a:gd name="connsiteX126" fmla="*/ 7387158 w 7996397"/>
              <a:gd name="connsiteY126" fmla="*/ 3830758 h 4745158"/>
              <a:gd name="connsiteX127" fmla="*/ 7456431 w 7996397"/>
              <a:gd name="connsiteY127" fmla="*/ 4066285 h 4745158"/>
              <a:gd name="connsiteX128" fmla="*/ 7470286 w 7996397"/>
              <a:gd name="connsiteY128" fmla="*/ 4177122 h 4745158"/>
              <a:gd name="connsiteX129" fmla="*/ 7484140 w 7996397"/>
              <a:gd name="connsiteY129" fmla="*/ 4260249 h 4745158"/>
              <a:gd name="connsiteX130" fmla="*/ 7359449 w 7996397"/>
              <a:gd name="connsiteY130" fmla="*/ 4204831 h 4745158"/>
              <a:gd name="connsiteX131" fmla="*/ 7234758 w 7996397"/>
              <a:gd name="connsiteY131" fmla="*/ 4177122 h 4745158"/>
              <a:gd name="connsiteX132" fmla="*/ 7013086 w 7996397"/>
              <a:gd name="connsiteY132" fmla="*/ 4107849 h 4745158"/>
              <a:gd name="connsiteX133" fmla="*/ 6805268 w 7996397"/>
              <a:gd name="connsiteY133" fmla="*/ 4024722 h 4745158"/>
              <a:gd name="connsiteX134" fmla="*/ 6375777 w 7996397"/>
              <a:gd name="connsiteY134" fmla="*/ 3900031 h 4745158"/>
              <a:gd name="connsiteX135" fmla="*/ 6112540 w 7996397"/>
              <a:gd name="connsiteY135" fmla="*/ 3830758 h 4745158"/>
              <a:gd name="connsiteX136" fmla="*/ 6043268 w 7996397"/>
              <a:gd name="connsiteY136" fmla="*/ 4218685 h 4745158"/>
              <a:gd name="connsiteX137" fmla="*/ 6015558 w 7996397"/>
              <a:gd name="connsiteY137" fmla="*/ 4329522 h 4745158"/>
              <a:gd name="connsiteX138" fmla="*/ 5669195 w 7996397"/>
              <a:gd name="connsiteY138" fmla="*/ 4135558 h 4745158"/>
              <a:gd name="connsiteX139" fmla="*/ 5669195 w 7996397"/>
              <a:gd name="connsiteY139" fmla="*/ 4135558 h 4745158"/>
              <a:gd name="connsiteX140" fmla="*/ 5544504 w 7996397"/>
              <a:gd name="connsiteY140" fmla="*/ 4080140 h 4745158"/>
              <a:gd name="connsiteX141" fmla="*/ 5350540 w 7996397"/>
              <a:gd name="connsiteY141" fmla="*/ 3955449 h 4745158"/>
              <a:gd name="connsiteX142" fmla="*/ 5281268 w 7996397"/>
              <a:gd name="connsiteY142" fmla="*/ 3913885 h 4745158"/>
              <a:gd name="connsiteX143" fmla="*/ 5184286 w 7996397"/>
              <a:gd name="connsiteY143" fmla="*/ 4010867 h 4745158"/>
              <a:gd name="connsiteX144" fmla="*/ 5031886 w 7996397"/>
              <a:gd name="connsiteY144" fmla="*/ 4232540 h 4745158"/>
              <a:gd name="connsiteX145" fmla="*/ 4948758 w 7996397"/>
              <a:gd name="connsiteY145" fmla="*/ 4371085 h 4745158"/>
              <a:gd name="connsiteX146" fmla="*/ 4837922 w 7996397"/>
              <a:gd name="connsiteY146" fmla="*/ 4481922 h 4745158"/>
              <a:gd name="connsiteX147" fmla="*/ 4699377 w 7996397"/>
              <a:gd name="connsiteY147" fmla="*/ 4675885 h 4745158"/>
              <a:gd name="connsiteX148" fmla="*/ 4546977 w 7996397"/>
              <a:gd name="connsiteY148" fmla="*/ 4523485 h 4745158"/>
              <a:gd name="connsiteX149" fmla="*/ 4449995 w 7996397"/>
              <a:gd name="connsiteY149" fmla="*/ 4412649 h 4745158"/>
              <a:gd name="connsiteX150" fmla="*/ 4339158 w 7996397"/>
              <a:gd name="connsiteY150" fmla="*/ 4329522 h 4745158"/>
              <a:gd name="connsiteX151" fmla="*/ 4311449 w 7996397"/>
              <a:gd name="connsiteY151" fmla="*/ 4287958 h 4745158"/>
              <a:gd name="connsiteX152" fmla="*/ 4297595 w 7996397"/>
              <a:gd name="connsiteY152" fmla="*/ 4246394 h 4745158"/>
              <a:gd name="connsiteX153" fmla="*/ 4228322 w 7996397"/>
              <a:gd name="connsiteY153" fmla="*/ 4274103 h 4745158"/>
              <a:gd name="connsiteX154" fmla="*/ 4034358 w 7996397"/>
              <a:gd name="connsiteY154" fmla="*/ 4384940 h 4745158"/>
              <a:gd name="connsiteX155" fmla="*/ 3868104 w 7996397"/>
              <a:gd name="connsiteY155" fmla="*/ 4468067 h 4745158"/>
              <a:gd name="connsiteX156" fmla="*/ 3798831 w 7996397"/>
              <a:gd name="connsiteY156" fmla="*/ 4509631 h 4745158"/>
              <a:gd name="connsiteX157" fmla="*/ 3674140 w 7996397"/>
              <a:gd name="connsiteY157" fmla="*/ 4565049 h 4745158"/>
              <a:gd name="connsiteX158" fmla="*/ 3549449 w 7996397"/>
              <a:gd name="connsiteY158" fmla="*/ 4620467 h 4745158"/>
              <a:gd name="connsiteX159" fmla="*/ 3577158 w 7996397"/>
              <a:gd name="connsiteY159" fmla="*/ 4481922 h 4745158"/>
              <a:gd name="connsiteX160" fmla="*/ 3563304 w 7996397"/>
              <a:gd name="connsiteY160" fmla="*/ 4329522 h 4745158"/>
              <a:gd name="connsiteX161" fmla="*/ 3410904 w 7996397"/>
              <a:gd name="connsiteY161" fmla="*/ 4440358 h 4745158"/>
              <a:gd name="connsiteX162" fmla="*/ 3119958 w 7996397"/>
              <a:gd name="connsiteY162" fmla="*/ 4634322 h 4745158"/>
              <a:gd name="connsiteX163" fmla="*/ 3036831 w 7996397"/>
              <a:gd name="connsiteY163" fmla="*/ 4675885 h 4745158"/>
              <a:gd name="connsiteX164" fmla="*/ 2967558 w 7996397"/>
              <a:gd name="connsiteY164" fmla="*/ 4717449 h 4745158"/>
              <a:gd name="connsiteX165" fmla="*/ 2912140 w 7996397"/>
              <a:gd name="connsiteY165" fmla="*/ 4731303 h 4745158"/>
              <a:gd name="connsiteX166" fmla="*/ 2870577 w 7996397"/>
              <a:gd name="connsiteY166" fmla="*/ 4745158 h 4745158"/>
              <a:gd name="connsiteX167" fmla="*/ 2884431 w 7996397"/>
              <a:gd name="connsiteY167" fmla="*/ 4620467 h 4745158"/>
              <a:gd name="connsiteX168" fmla="*/ 2898286 w 7996397"/>
              <a:gd name="connsiteY168" fmla="*/ 4551194 h 4745158"/>
              <a:gd name="connsiteX169" fmla="*/ 2912140 w 7996397"/>
              <a:gd name="connsiteY169" fmla="*/ 4495776 h 4745158"/>
              <a:gd name="connsiteX170" fmla="*/ 2898286 w 7996397"/>
              <a:gd name="connsiteY170" fmla="*/ 4190976 h 4745158"/>
              <a:gd name="connsiteX171" fmla="*/ 2884431 w 7996397"/>
              <a:gd name="connsiteY171" fmla="*/ 4149413 h 4745158"/>
              <a:gd name="connsiteX172" fmla="*/ 2842868 w 7996397"/>
              <a:gd name="connsiteY172" fmla="*/ 4190976 h 4745158"/>
              <a:gd name="connsiteX173" fmla="*/ 2773595 w 7996397"/>
              <a:gd name="connsiteY173" fmla="*/ 4315667 h 4745158"/>
              <a:gd name="connsiteX174" fmla="*/ 2690468 w 7996397"/>
              <a:gd name="connsiteY174" fmla="*/ 4426503 h 4745158"/>
              <a:gd name="connsiteX175" fmla="*/ 2621195 w 7996397"/>
              <a:gd name="connsiteY175" fmla="*/ 4495776 h 4745158"/>
              <a:gd name="connsiteX176" fmla="*/ 2524213 w 7996397"/>
              <a:gd name="connsiteY176" fmla="*/ 4578903 h 4745158"/>
              <a:gd name="connsiteX177" fmla="*/ 2441086 w 7996397"/>
              <a:gd name="connsiteY177" fmla="*/ 4606613 h 4745158"/>
              <a:gd name="connsiteX178" fmla="*/ 2399522 w 7996397"/>
              <a:gd name="connsiteY178" fmla="*/ 4481922 h 4745158"/>
              <a:gd name="connsiteX179" fmla="*/ 2260977 w 7996397"/>
              <a:gd name="connsiteY179" fmla="*/ 4287958 h 4745158"/>
              <a:gd name="connsiteX180" fmla="*/ 2219413 w 7996397"/>
              <a:gd name="connsiteY180" fmla="*/ 4274103 h 4745158"/>
              <a:gd name="connsiteX181" fmla="*/ 2011595 w 7996397"/>
              <a:gd name="connsiteY181" fmla="*/ 4384940 h 4745158"/>
              <a:gd name="connsiteX182" fmla="*/ 1900758 w 7996397"/>
              <a:gd name="connsiteY182" fmla="*/ 4440358 h 4745158"/>
              <a:gd name="connsiteX183" fmla="*/ 1803777 w 7996397"/>
              <a:gd name="connsiteY183" fmla="*/ 4509631 h 4745158"/>
              <a:gd name="connsiteX184" fmla="*/ 1692940 w 7996397"/>
              <a:gd name="connsiteY184" fmla="*/ 4551194 h 4745158"/>
              <a:gd name="connsiteX185" fmla="*/ 1540540 w 7996397"/>
              <a:gd name="connsiteY185" fmla="*/ 4606613 h 4745158"/>
              <a:gd name="connsiteX186" fmla="*/ 1526686 w 7996397"/>
              <a:gd name="connsiteY186" fmla="*/ 4537340 h 4745158"/>
              <a:gd name="connsiteX187" fmla="*/ 1554395 w 7996397"/>
              <a:gd name="connsiteY187" fmla="*/ 4357231 h 4745158"/>
              <a:gd name="connsiteX188" fmla="*/ 1485122 w 7996397"/>
              <a:gd name="connsiteY188" fmla="*/ 4177122 h 4745158"/>
              <a:gd name="connsiteX189" fmla="*/ 1221886 w 7996397"/>
              <a:gd name="connsiteY189" fmla="*/ 4246394 h 4745158"/>
              <a:gd name="connsiteX190" fmla="*/ 1083340 w 7996397"/>
              <a:gd name="connsiteY190" fmla="*/ 4301813 h 4745158"/>
              <a:gd name="connsiteX191" fmla="*/ 972504 w 7996397"/>
              <a:gd name="connsiteY191" fmla="*/ 4371085 h 4745158"/>
              <a:gd name="connsiteX192" fmla="*/ 778540 w 7996397"/>
              <a:gd name="connsiteY192" fmla="*/ 4412649 h 4745158"/>
              <a:gd name="connsiteX193" fmla="*/ 736977 w 7996397"/>
              <a:gd name="connsiteY193" fmla="*/ 4371085 h 4745158"/>
              <a:gd name="connsiteX194" fmla="*/ 750831 w 7996397"/>
              <a:gd name="connsiteY194" fmla="*/ 4315667 h 4745158"/>
              <a:gd name="connsiteX195" fmla="*/ 778540 w 7996397"/>
              <a:gd name="connsiteY195" fmla="*/ 4093994 h 4745158"/>
              <a:gd name="connsiteX196" fmla="*/ 792395 w 7996397"/>
              <a:gd name="connsiteY196" fmla="*/ 4010867 h 4745158"/>
              <a:gd name="connsiteX197" fmla="*/ 820104 w 7996397"/>
              <a:gd name="connsiteY197" fmla="*/ 3969303 h 4745158"/>
              <a:gd name="connsiteX198" fmla="*/ 653849 w 7996397"/>
              <a:gd name="connsiteY198" fmla="*/ 3900031 h 4745158"/>
              <a:gd name="connsiteX199" fmla="*/ 556868 w 7996397"/>
              <a:gd name="connsiteY199" fmla="*/ 3858467 h 4745158"/>
              <a:gd name="connsiteX200" fmla="*/ 418322 w 7996397"/>
              <a:gd name="connsiteY200" fmla="*/ 3830758 h 4745158"/>
              <a:gd name="connsiteX201" fmla="*/ 307486 w 7996397"/>
              <a:gd name="connsiteY201" fmla="*/ 3789194 h 4745158"/>
              <a:gd name="connsiteX202" fmla="*/ 155086 w 7996397"/>
              <a:gd name="connsiteY202" fmla="*/ 3706067 h 4745158"/>
              <a:gd name="connsiteX203" fmla="*/ 127377 w 7996397"/>
              <a:gd name="connsiteY203" fmla="*/ 3664503 h 4745158"/>
              <a:gd name="connsiteX204" fmla="*/ 113522 w 7996397"/>
              <a:gd name="connsiteY204" fmla="*/ 3622940 h 4745158"/>
              <a:gd name="connsiteX205" fmla="*/ 210504 w 7996397"/>
              <a:gd name="connsiteY205" fmla="*/ 3581376 h 4745158"/>
              <a:gd name="connsiteX206" fmla="*/ 321340 w 7996397"/>
              <a:gd name="connsiteY206" fmla="*/ 3553667 h 4745158"/>
              <a:gd name="connsiteX207" fmla="*/ 515304 w 7996397"/>
              <a:gd name="connsiteY207" fmla="*/ 3498249 h 4745158"/>
              <a:gd name="connsiteX208" fmla="*/ 570722 w 7996397"/>
              <a:gd name="connsiteY208" fmla="*/ 3484394 h 4745158"/>
              <a:gd name="connsiteX209" fmla="*/ 736977 w 7996397"/>
              <a:gd name="connsiteY209" fmla="*/ 3456685 h 4745158"/>
              <a:gd name="connsiteX210" fmla="*/ 792395 w 7996397"/>
              <a:gd name="connsiteY210" fmla="*/ 3428976 h 4745158"/>
              <a:gd name="connsiteX211" fmla="*/ 709268 w 7996397"/>
              <a:gd name="connsiteY211" fmla="*/ 3345849 h 4745158"/>
              <a:gd name="connsiteX212" fmla="*/ 639995 w 7996397"/>
              <a:gd name="connsiteY212" fmla="*/ 3276576 h 4745158"/>
              <a:gd name="connsiteX213" fmla="*/ 598431 w 7996397"/>
              <a:gd name="connsiteY213" fmla="*/ 3221158 h 4745158"/>
              <a:gd name="connsiteX214" fmla="*/ 487595 w 7996397"/>
              <a:gd name="connsiteY214" fmla="*/ 3110322 h 4745158"/>
              <a:gd name="connsiteX215" fmla="*/ 473740 w 7996397"/>
              <a:gd name="connsiteY215" fmla="*/ 3068758 h 4745158"/>
              <a:gd name="connsiteX216" fmla="*/ 556868 w 7996397"/>
              <a:gd name="connsiteY216" fmla="*/ 3027194 h 4745158"/>
              <a:gd name="connsiteX217" fmla="*/ 667704 w 7996397"/>
              <a:gd name="connsiteY217" fmla="*/ 2999485 h 4745158"/>
              <a:gd name="connsiteX218" fmla="*/ 764686 w 7996397"/>
              <a:gd name="connsiteY218" fmla="*/ 2957922 h 4745158"/>
              <a:gd name="connsiteX219" fmla="*/ 736977 w 7996397"/>
              <a:gd name="connsiteY219" fmla="*/ 2902503 h 4745158"/>
              <a:gd name="connsiteX220" fmla="*/ 598431 w 7996397"/>
              <a:gd name="connsiteY220" fmla="*/ 2791667 h 4745158"/>
              <a:gd name="connsiteX221" fmla="*/ 487595 w 7996397"/>
              <a:gd name="connsiteY221" fmla="*/ 2653122 h 4745158"/>
              <a:gd name="connsiteX222" fmla="*/ 432177 w 7996397"/>
              <a:gd name="connsiteY222" fmla="*/ 2625413 h 4745158"/>
              <a:gd name="connsiteX223" fmla="*/ 390613 w 7996397"/>
              <a:gd name="connsiteY223" fmla="*/ 2583849 h 4745158"/>
              <a:gd name="connsiteX224" fmla="*/ 335195 w 7996397"/>
              <a:gd name="connsiteY224" fmla="*/ 2542285 h 4745158"/>
              <a:gd name="connsiteX225" fmla="*/ 224358 w 7996397"/>
              <a:gd name="connsiteY225" fmla="*/ 2459158 h 4745158"/>
              <a:gd name="connsiteX226" fmla="*/ 833958 w 7996397"/>
              <a:gd name="connsiteY226" fmla="*/ 2431449 h 4745158"/>
              <a:gd name="connsiteX227" fmla="*/ 889377 w 7996397"/>
              <a:gd name="connsiteY227" fmla="*/ 2403740 h 4745158"/>
              <a:gd name="connsiteX228" fmla="*/ 612286 w 7996397"/>
              <a:gd name="connsiteY228" fmla="*/ 2029667 h 4745158"/>
              <a:gd name="connsiteX229" fmla="*/ 473740 w 7996397"/>
              <a:gd name="connsiteY229" fmla="*/ 1891122 h 4745158"/>
              <a:gd name="connsiteX230" fmla="*/ 376758 w 7996397"/>
              <a:gd name="connsiteY230" fmla="*/ 1821849 h 4745158"/>
              <a:gd name="connsiteX231" fmla="*/ 626140 w 7996397"/>
              <a:gd name="connsiteY231" fmla="*/ 1766431 h 4745158"/>
              <a:gd name="connsiteX232" fmla="*/ 667704 w 7996397"/>
              <a:gd name="connsiteY232" fmla="*/ 1752576 h 4745158"/>
              <a:gd name="connsiteX233" fmla="*/ 861668 w 7996397"/>
              <a:gd name="connsiteY233" fmla="*/ 1711013 h 4745158"/>
              <a:gd name="connsiteX234" fmla="*/ 847813 w 7996397"/>
              <a:gd name="connsiteY234" fmla="*/ 1655594 h 4745158"/>
              <a:gd name="connsiteX235" fmla="*/ 833958 w 7996397"/>
              <a:gd name="connsiteY235" fmla="*/ 1544758 h 4745158"/>
              <a:gd name="connsiteX236" fmla="*/ 750831 w 7996397"/>
              <a:gd name="connsiteY236" fmla="*/ 1378503 h 4745158"/>
              <a:gd name="connsiteX237" fmla="*/ 709268 w 7996397"/>
              <a:gd name="connsiteY237" fmla="*/ 1281522 h 4745158"/>
              <a:gd name="connsiteX238" fmla="*/ 695413 w 7996397"/>
              <a:gd name="connsiteY238" fmla="*/ 1239958 h 4745158"/>
              <a:gd name="connsiteX239" fmla="*/ 653849 w 7996397"/>
              <a:gd name="connsiteY239" fmla="*/ 1184540 h 4745158"/>
              <a:gd name="connsiteX240" fmla="*/ 639995 w 7996397"/>
              <a:gd name="connsiteY240" fmla="*/ 1142976 h 4745158"/>
              <a:gd name="connsiteX241" fmla="*/ 612286 w 7996397"/>
              <a:gd name="connsiteY241" fmla="*/ 1101413 h 4745158"/>
              <a:gd name="connsiteX242" fmla="*/ 667704 w 7996397"/>
              <a:gd name="connsiteY242" fmla="*/ 1087558 h 4745158"/>
              <a:gd name="connsiteX243" fmla="*/ 723122 w 7996397"/>
              <a:gd name="connsiteY243" fmla="*/ 1101413 h 4745158"/>
              <a:gd name="connsiteX244" fmla="*/ 917086 w 7996397"/>
              <a:gd name="connsiteY244" fmla="*/ 1129122 h 4745158"/>
              <a:gd name="connsiteX245" fmla="*/ 972504 w 7996397"/>
              <a:gd name="connsiteY245" fmla="*/ 1142976 h 4745158"/>
              <a:gd name="connsiteX246" fmla="*/ 1097195 w 7996397"/>
              <a:gd name="connsiteY246" fmla="*/ 1184540 h 47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7996397" h="4745158">
                <a:moveTo>
                  <a:pt x="1097195" y="1184540"/>
                </a:moveTo>
                <a:cubicBezTo>
                  <a:pt x="1120286" y="1168376"/>
                  <a:pt x="1113257" y="1092354"/>
                  <a:pt x="1111049" y="1045994"/>
                </a:cubicBezTo>
                <a:cubicBezTo>
                  <a:pt x="1106987" y="960691"/>
                  <a:pt x="1072952" y="849068"/>
                  <a:pt x="1041777" y="768903"/>
                </a:cubicBezTo>
                <a:cubicBezTo>
                  <a:pt x="1025292" y="726512"/>
                  <a:pt x="1003250" y="686443"/>
                  <a:pt x="986358" y="644213"/>
                </a:cubicBezTo>
                <a:cubicBezTo>
                  <a:pt x="900688" y="430040"/>
                  <a:pt x="1019262" y="683394"/>
                  <a:pt x="917086" y="491813"/>
                </a:cubicBezTo>
                <a:cubicBezTo>
                  <a:pt x="892788" y="446254"/>
                  <a:pt x="847813" y="353267"/>
                  <a:pt x="847813" y="353267"/>
                </a:cubicBezTo>
                <a:cubicBezTo>
                  <a:pt x="843195" y="330176"/>
                  <a:pt x="810410" y="283994"/>
                  <a:pt x="833958" y="283994"/>
                </a:cubicBezTo>
                <a:cubicBezTo>
                  <a:pt x="860887" y="283994"/>
                  <a:pt x="857632" y="333140"/>
                  <a:pt x="875522" y="353267"/>
                </a:cubicBezTo>
                <a:cubicBezTo>
                  <a:pt x="931929" y="416725"/>
                  <a:pt x="984986" y="486280"/>
                  <a:pt x="1055631" y="533376"/>
                </a:cubicBezTo>
                <a:cubicBezTo>
                  <a:pt x="1149853" y="596191"/>
                  <a:pt x="1254098" y="662570"/>
                  <a:pt x="1332722" y="741194"/>
                </a:cubicBezTo>
                <a:cubicBezTo>
                  <a:pt x="1383987" y="792459"/>
                  <a:pt x="1375902" y="787434"/>
                  <a:pt x="1443558" y="838176"/>
                </a:cubicBezTo>
                <a:cubicBezTo>
                  <a:pt x="1456879" y="848167"/>
                  <a:pt x="1469531" y="860038"/>
                  <a:pt x="1485122" y="865885"/>
                </a:cubicBezTo>
                <a:cubicBezTo>
                  <a:pt x="1507171" y="874153"/>
                  <a:pt x="1531304" y="875122"/>
                  <a:pt x="1554395" y="879740"/>
                </a:cubicBezTo>
                <a:cubicBezTo>
                  <a:pt x="1653306" y="851480"/>
                  <a:pt x="1659696" y="857995"/>
                  <a:pt x="1748358" y="796613"/>
                </a:cubicBezTo>
                <a:cubicBezTo>
                  <a:pt x="1778014" y="776082"/>
                  <a:pt x="1804797" y="751603"/>
                  <a:pt x="1831486" y="727340"/>
                </a:cubicBezTo>
                <a:cubicBezTo>
                  <a:pt x="1855649" y="705374"/>
                  <a:pt x="1874348" y="677274"/>
                  <a:pt x="1900758" y="658067"/>
                </a:cubicBezTo>
                <a:cubicBezTo>
                  <a:pt x="1925813" y="639845"/>
                  <a:pt x="1958831" y="634725"/>
                  <a:pt x="1983886" y="616503"/>
                </a:cubicBezTo>
                <a:cubicBezTo>
                  <a:pt x="2053403" y="565945"/>
                  <a:pt x="2192993" y="364544"/>
                  <a:pt x="2205558" y="339413"/>
                </a:cubicBezTo>
                <a:cubicBezTo>
                  <a:pt x="2219413" y="311704"/>
                  <a:pt x="2231183" y="282850"/>
                  <a:pt x="2247122" y="256285"/>
                </a:cubicBezTo>
                <a:cubicBezTo>
                  <a:pt x="2272823" y="213450"/>
                  <a:pt x="2330249" y="131594"/>
                  <a:pt x="2330249" y="131594"/>
                </a:cubicBezTo>
                <a:cubicBezTo>
                  <a:pt x="2415024" y="414176"/>
                  <a:pt x="2332143" y="110000"/>
                  <a:pt x="2399522" y="491813"/>
                </a:cubicBezTo>
                <a:cubicBezTo>
                  <a:pt x="2414321" y="575672"/>
                  <a:pt x="2436467" y="658067"/>
                  <a:pt x="2454940" y="741194"/>
                </a:cubicBezTo>
                <a:cubicBezTo>
                  <a:pt x="2459558" y="815085"/>
                  <a:pt x="2432063" y="898587"/>
                  <a:pt x="2468795" y="962867"/>
                </a:cubicBezTo>
                <a:cubicBezTo>
                  <a:pt x="2485476" y="992058"/>
                  <a:pt x="2536261" y="951257"/>
                  <a:pt x="2565777" y="935158"/>
                </a:cubicBezTo>
                <a:cubicBezTo>
                  <a:pt x="2588434" y="922800"/>
                  <a:pt x="2665627" y="827731"/>
                  <a:pt x="2676613" y="810467"/>
                </a:cubicBezTo>
                <a:cubicBezTo>
                  <a:pt x="2693245" y="784331"/>
                  <a:pt x="2701293" y="753315"/>
                  <a:pt x="2718177" y="727340"/>
                </a:cubicBezTo>
                <a:cubicBezTo>
                  <a:pt x="2761479" y="660722"/>
                  <a:pt x="2807087" y="595419"/>
                  <a:pt x="2856722" y="533376"/>
                </a:cubicBezTo>
                <a:cubicBezTo>
                  <a:pt x="2893667" y="487194"/>
                  <a:pt x="2934053" y="443566"/>
                  <a:pt x="2967558" y="394831"/>
                </a:cubicBezTo>
                <a:cubicBezTo>
                  <a:pt x="3072855" y="241672"/>
                  <a:pt x="2930475" y="381658"/>
                  <a:pt x="3078395" y="200867"/>
                </a:cubicBezTo>
                <a:cubicBezTo>
                  <a:pt x="3093017" y="182996"/>
                  <a:pt x="3115340" y="173158"/>
                  <a:pt x="3133813" y="159303"/>
                </a:cubicBezTo>
                <a:cubicBezTo>
                  <a:pt x="3138431" y="145449"/>
                  <a:pt x="3134606" y="111209"/>
                  <a:pt x="3147668" y="117740"/>
                </a:cubicBezTo>
                <a:cubicBezTo>
                  <a:pt x="3164699" y="126256"/>
                  <a:pt x="3157788" y="154487"/>
                  <a:pt x="3161522" y="173158"/>
                </a:cubicBezTo>
                <a:cubicBezTo>
                  <a:pt x="3167031" y="200704"/>
                  <a:pt x="3170200" y="228675"/>
                  <a:pt x="3175377" y="256285"/>
                </a:cubicBezTo>
                <a:cubicBezTo>
                  <a:pt x="3212044" y="451842"/>
                  <a:pt x="3183440" y="333876"/>
                  <a:pt x="3230795" y="464103"/>
                </a:cubicBezTo>
                <a:cubicBezTo>
                  <a:pt x="3248040" y="511526"/>
                  <a:pt x="3263262" y="570601"/>
                  <a:pt x="3286213" y="616503"/>
                </a:cubicBezTo>
                <a:cubicBezTo>
                  <a:pt x="3293660" y="631396"/>
                  <a:pt x="3304686" y="644212"/>
                  <a:pt x="3313922" y="658067"/>
                </a:cubicBezTo>
                <a:cubicBezTo>
                  <a:pt x="3333232" y="735305"/>
                  <a:pt x="3319148" y="756768"/>
                  <a:pt x="3452468" y="699631"/>
                </a:cubicBezTo>
                <a:cubicBezTo>
                  <a:pt x="3482483" y="686767"/>
                  <a:pt x="3501061" y="655632"/>
                  <a:pt x="3521740" y="630358"/>
                </a:cubicBezTo>
                <a:cubicBezTo>
                  <a:pt x="3634193" y="492914"/>
                  <a:pt x="3520274" y="599619"/>
                  <a:pt x="3632577" y="477958"/>
                </a:cubicBezTo>
                <a:cubicBezTo>
                  <a:pt x="3668016" y="439566"/>
                  <a:pt x="3710327" y="407560"/>
                  <a:pt x="3743413" y="367122"/>
                </a:cubicBezTo>
                <a:cubicBezTo>
                  <a:pt x="3784977" y="316322"/>
                  <a:pt x="3827101" y="265976"/>
                  <a:pt x="3868104" y="214722"/>
                </a:cubicBezTo>
                <a:cubicBezTo>
                  <a:pt x="3882529" y="196691"/>
                  <a:pt x="3909668" y="159303"/>
                  <a:pt x="3909668" y="159303"/>
                </a:cubicBezTo>
                <a:cubicBezTo>
                  <a:pt x="3937377" y="196249"/>
                  <a:pt x="3975033" y="227510"/>
                  <a:pt x="3992795" y="270140"/>
                </a:cubicBezTo>
                <a:cubicBezTo>
                  <a:pt x="4022089" y="340446"/>
                  <a:pt x="4027289" y="418578"/>
                  <a:pt x="4048213" y="491813"/>
                </a:cubicBezTo>
                <a:cubicBezTo>
                  <a:pt x="4057449" y="524140"/>
                  <a:pt x="4067768" y="556177"/>
                  <a:pt x="4075922" y="588794"/>
                </a:cubicBezTo>
                <a:cubicBezTo>
                  <a:pt x="4093739" y="660062"/>
                  <a:pt x="4096747" y="719338"/>
                  <a:pt x="4131340" y="782758"/>
                </a:cubicBezTo>
                <a:cubicBezTo>
                  <a:pt x="4147287" y="811994"/>
                  <a:pt x="4169624" y="837329"/>
                  <a:pt x="4186758" y="865885"/>
                </a:cubicBezTo>
                <a:cubicBezTo>
                  <a:pt x="4197384" y="883595"/>
                  <a:pt x="4198602" y="908081"/>
                  <a:pt x="4214468" y="921303"/>
                </a:cubicBezTo>
                <a:cubicBezTo>
                  <a:pt x="4229096" y="933493"/>
                  <a:pt x="4251413" y="930540"/>
                  <a:pt x="4269886" y="935158"/>
                </a:cubicBezTo>
                <a:cubicBezTo>
                  <a:pt x="4311450" y="921303"/>
                  <a:pt x="4360574" y="921222"/>
                  <a:pt x="4394577" y="893594"/>
                </a:cubicBezTo>
                <a:cubicBezTo>
                  <a:pt x="4438328" y="858046"/>
                  <a:pt x="4463154" y="803742"/>
                  <a:pt x="4491558" y="755049"/>
                </a:cubicBezTo>
                <a:cubicBezTo>
                  <a:pt x="4543104" y="666684"/>
                  <a:pt x="4634688" y="526604"/>
                  <a:pt x="4657813" y="422540"/>
                </a:cubicBezTo>
                <a:cubicBezTo>
                  <a:pt x="4689772" y="278722"/>
                  <a:pt x="4655415" y="327956"/>
                  <a:pt x="4727086" y="256285"/>
                </a:cubicBezTo>
                <a:cubicBezTo>
                  <a:pt x="4731704" y="242431"/>
                  <a:pt x="4727086" y="210104"/>
                  <a:pt x="4740940" y="214722"/>
                </a:cubicBezTo>
                <a:cubicBezTo>
                  <a:pt x="4760533" y="221253"/>
                  <a:pt x="4762118" y="250547"/>
                  <a:pt x="4768649" y="270140"/>
                </a:cubicBezTo>
                <a:cubicBezTo>
                  <a:pt x="4780692" y="306268"/>
                  <a:pt x="4784315" y="344848"/>
                  <a:pt x="4796358" y="380976"/>
                </a:cubicBezTo>
                <a:cubicBezTo>
                  <a:pt x="4807480" y="414342"/>
                  <a:pt x="4825902" y="444904"/>
                  <a:pt x="4837922" y="477958"/>
                </a:cubicBezTo>
                <a:cubicBezTo>
                  <a:pt x="4844429" y="495853"/>
                  <a:pt x="4846305" y="515138"/>
                  <a:pt x="4851777" y="533376"/>
                </a:cubicBezTo>
                <a:cubicBezTo>
                  <a:pt x="4902364" y="701998"/>
                  <a:pt x="4861413" y="544207"/>
                  <a:pt x="4893340" y="671922"/>
                </a:cubicBezTo>
                <a:cubicBezTo>
                  <a:pt x="4957995" y="644213"/>
                  <a:pt x="5029595" y="629015"/>
                  <a:pt x="5087304" y="588794"/>
                </a:cubicBezTo>
                <a:cubicBezTo>
                  <a:pt x="5183898" y="521471"/>
                  <a:pt x="5262713" y="431684"/>
                  <a:pt x="5350540" y="353267"/>
                </a:cubicBezTo>
                <a:cubicBezTo>
                  <a:pt x="5358115" y="346504"/>
                  <a:pt x="5547043" y="177281"/>
                  <a:pt x="5572213" y="159303"/>
                </a:cubicBezTo>
                <a:cubicBezTo>
                  <a:pt x="5604540" y="136212"/>
                  <a:pt x="5638448" y="115188"/>
                  <a:pt x="5669195" y="90031"/>
                </a:cubicBezTo>
                <a:cubicBezTo>
                  <a:pt x="5779234" y="0"/>
                  <a:pt x="5669611" y="62115"/>
                  <a:pt x="5780031" y="6903"/>
                </a:cubicBezTo>
                <a:cubicBezTo>
                  <a:pt x="5789267" y="57703"/>
                  <a:pt x="5803305" y="107861"/>
                  <a:pt x="5807740" y="159303"/>
                </a:cubicBezTo>
                <a:cubicBezTo>
                  <a:pt x="5826420" y="375996"/>
                  <a:pt x="5776152" y="605642"/>
                  <a:pt x="5849304" y="810467"/>
                </a:cubicBezTo>
                <a:cubicBezTo>
                  <a:pt x="5869496" y="867006"/>
                  <a:pt x="5959604" y="762954"/>
                  <a:pt x="6015558" y="741194"/>
                </a:cubicBezTo>
                <a:cubicBezTo>
                  <a:pt x="6042780" y="730608"/>
                  <a:pt x="6070977" y="722721"/>
                  <a:pt x="6098686" y="713485"/>
                </a:cubicBezTo>
                <a:cubicBezTo>
                  <a:pt x="6131013" y="690394"/>
                  <a:pt x="6161980" y="665268"/>
                  <a:pt x="6195668" y="644213"/>
                </a:cubicBezTo>
                <a:cubicBezTo>
                  <a:pt x="6235988" y="619013"/>
                  <a:pt x="6281265" y="602004"/>
                  <a:pt x="6320358" y="574940"/>
                </a:cubicBezTo>
                <a:cubicBezTo>
                  <a:pt x="6437158" y="494078"/>
                  <a:pt x="6315508" y="534590"/>
                  <a:pt x="6431195" y="505667"/>
                </a:cubicBezTo>
                <a:cubicBezTo>
                  <a:pt x="6454286" y="487194"/>
                  <a:pt x="6479558" y="471159"/>
                  <a:pt x="6500468" y="450249"/>
                </a:cubicBezTo>
                <a:cubicBezTo>
                  <a:pt x="6512242" y="438475"/>
                  <a:pt x="6511526" y="408685"/>
                  <a:pt x="6528177" y="408685"/>
                </a:cubicBezTo>
                <a:cubicBezTo>
                  <a:pt x="6544828" y="408685"/>
                  <a:pt x="6546650" y="436394"/>
                  <a:pt x="6555886" y="450249"/>
                </a:cubicBezTo>
                <a:cubicBezTo>
                  <a:pt x="6578892" y="588288"/>
                  <a:pt x="6563248" y="485118"/>
                  <a:pt x="6583595" y="658067"/>
                </a:cubicBezTo>
                <a:cubicBezTo>
                  <a:pt x="6587945" y="695045"/>
                  <a:pt x="6590588" y="732308"/>
                  <a:pt x="6597449" y="768903"/>
                </a:cubicBezTo>
                <a:cubicBezTo>
                  <a:pt x="6604467" y="806333"/>
                  <a:pt x="6615922" y="842794"/>
                  <a:pt x="6625158" y="879740"/>
                </a:cubicBezTo>
                <a:cubicBezTo>
                  <a:pt x="6629776" y="925922"/>
                  <a:pt x="6632879" y="972280"/>
                  <a:pt x="6639013" y="1018285"/>
                </a:cubicBezTo>
                <a:cubicBezTo>
                  <a:pt x="6642125" y="1041627"/>
                  <a:pt x="6639806" y="1067965"/>
                  <a:pt x="6652868" y="1087558"/>
                </a:cubicBezTo>
                <a:cubicBezTo>
                  <a:pt x="6660969" y="1099709"/>
                  <a:pt x="6680577" y="1096795"/>
                  <a:pt x="6694431" y="1101413"/>
                </a:cubicBezTo>
                <a:cubicBezTo>
                  <a:pt x="6731377" y="1092176"/>
                  <a:pt x="6770810" y="1089919"/>
                  <a:pt x="6805268" y="1073703"/>
                </a:cubicBezTo>
                <a:cubicBezTo>
                  <a:pt x="7011041" y="976868"/>
                  <a:pt x="6857518" y="1020186"/>
                  <a:pt x="6999231" y="935158"/>
                </a:cubicBezTo>
                <a:cubicBezTo>
                  <a:pt x="7043506" y="908593"/>
                  <a:pt x="7091595" y="888976"/>
                  <a:pt x="7137777" y="865885"/>
                </a:cubicBezTo>
                <a:cubicBezTo>
                  <a:pt x="7165486" y="852031"/>
                  <a:pt x="7195127" y="841506"/>
                  <a:pt x="7220904" y="824322"/>
                </a:cubicBezTo>
                <a:cubicBezTo>
                  <a:pt x="7274619" y="788512"/>
                  <a:pt x="7246671" y="801879"/>
                  <a:pt x="7304031" y="782758"/>
                </a:cubicBezTo>
                <a:cubicBezTo>
                  <a:pt x="7313267" y="995194"/>
                  <a:pt x="7304813" y="1209142"/>
                  <a:pt x="7331740" y="1420067"/>
                </a:cubicBezTo>
                <a:cubicBezTo>
                  <a:pt x="7334151" y="1438955"/>
                  <a:pt x="7368811" y="1428826"/>
                  <a:pt x="7387158" y="1433922"/>
                </a:cubicBezTo>
                <a:cubicBezTo>
                  <a:pt x="7657676" y="1509066"/>
                  <a:pt x="7503912" y="1484193"/>
                  <a:pt x="7788940" y="1503194"/>
                </a:cubicBezTo>
                <a:cubicBezTo>
                  <a:pt x="7816649" y="1507812"/>
                  <a:pt x="7844522" y="1511540"/>
                  <a:pt x="7872068" y="1517049"/>
                </a:cubicBezTo>
                <a:cubicBezTo>
                  <a:pt x="7890739" y="1520783"/>
                  <a:pt x="7939878" y="1516446"/>
                  <a:pt x="7927486" y="1530903"/>
                </a:cubicBezTo>
                <a:cubicBezTo>
                  <a:pt x="7868350" y="1599894"/>
                  <a:pt x="7807341" y="1609431"/>
                  <a:pt x="7733522" y="1627885"/>
                </a:cubicBezTo>
                <a:cubicBezTo>
                  <a:pt x="7527664" y="1765123"/>
                  <a:pt x="7788094" y="1600598"/>
                  <a:pt x="7539558" y="1724867"/>
                </a:cubicBezTo>
                <a:cubicBezTo>
                  <a:pt x="7518905" y="1735194"/>
                  <a:pt x="7503721" y="1754193"/>
                  <a:pt x="7484140" y="1766431"/>
                </a:cubicBezTo>
                <a:cubicBezTo>
                  <a:pt x="7466626" y="1777377"/>
                  <a:pt x="7447195" y="1784904"/>
                  <a:pt x="7428722" y="1794140"/>
                </a:cubicBezTo>
                <a:cubicBezTo>
                  <a:pt x="7451813" y="1803376"/>
                  <a:pt x="7473762" y="1816257"/>
                  <a:pt x="7497995" y="1821849"/>
                </a:cubicBezTo>
                <a:cubicBezTo>
                  <a:pt x="7534274" y="1830221"/>
                  <a:pt x="7573293" y="1824597"/>
                  <a:pt x="7608831" y="1835703"/>
                </a:cubicBezTo>
                <a:cubicBezTo>
                  <a:pt x="7683966" y="1859183"/>
                  <a:pt x="7718126" y="1889965"/>
                  <a:pt x="7775086" y="1932685"/>
                </a:cubicBezTo>
                <a:cubicBezTo>
                  <a:pt x="7779704" y="1946540"/>
                  <a:pt x="7799931" y="1964632"/>
                  <a:pt x="7788940" y="1974249"/>
                </a:cubicBezTo>
                <a:cubicBezTo>
                  <a:pt x="7703966" y="2048601"/>
                  <a:pt x="7514847" y="2047244"/>
                  <a:pt x="7428722" y="2057376"/>
                </a:cubicBezTo>
                <a:cubicBezTo>
                  <a:pt x="7405631" y="2066612"/>
                  <a:pt x="7383270" y="2077939"/>
                  <a:pt x="7359449" y="2085085"/>
                </a:cubicBezTo>
                <a:cubicBezTo>
                  <a:pt x="7336894" y="2091852"/>
                  <a:pt x="7310622" y="2087257"/>
                  <a:pt x="7290177" y="2098940"/>
                </a:cubicBezTo>
                <a:cubicBezTo>
                  <a:pt x="7275720" y="2107201"/>
                  <a:pt x="7271704" y="2126649"/>
                  <a:pt x="7262468" y="2140503"/>
                </a:cubicBezTo>
                <a:cubicBezTo>
                  <a:pt x="7280941" y="2149740"/>
                  <a:pt x="7298903" y="2160077"/>
                  <a:pt x="7317886" y="2168213"/>
                </a:cubicBezTo>
                <a:cubicBezTo>
                  <a:pt x="7331309" y="2173966"/>
                  <a:pt x="7346769" y="2174822"/>
                  <a:pt x="7359449" y="2182067"/>
                </a:cubicBezTo>
                <a:cubicBezTo>
                  <a:pt x="7379498" y="2193523"/>
                  <a:pt x="7395202" y="2211529"/>
                  <a:pt x="7414868" y="2223631"/>
                </a:cubicBezTo>
                <a:cubicBezTo>
                  <a:pt x="7721093" y="2412076"/>
                  <a:pt x="7384314" y="2198654"/>
                  <a:pt x="7636540" y="2334467"/>
                </a:cubicBezTo>
                <a:cubicBezTo>
                  <a:pt x="7665862" y="2350256"/>
                  <a:pt x="7691111" y="2372751"/>
                  <a:pt x="7719668" y="2389885"/>
                </a:cubicBezTo>
                <a:cubicBezTo>
                  <a:pt x="7760439" y="2414348"/>
                  <a:pt x="7802795" y="2436067"/>
                  <a:pt x="7844358" y="2459158"/>
                </a:cubicBezTo>
                <a:cubicBezTo>
                  <a:pt x="7858213" y="2477631"/>
                  <a:pt x="7868390" y="2499549"/>
                  <a:pt x="7885922" y="2514576"/>
                </a:cubicBezTo>
                <a:cubicBezTo>
                  <a:pt x="7995293" y="2608322"/>
                  <a:pt x="7898392" y="2477863"/>
                  <a:pt x="7969049" y="2583849"/>
                </a:cubicBezTo>
                <a:cubicBezTo>
                  <a:pt x="7843992" y="2615112"/>
                  <a:pt x="7996397" y="2579641"/>
                  <a:pt x="7788940" y="2611558"/>
                </a:cubicBezTo>
                <a:cubicBezTo>
                  <a:pt x="7770120" y="2614453"/>
                  <a:pt x="7752459" y="2623420"/>
                  <a:pt x="7733522" y="2625413"/>
                </a:cubicBezTo>
                <a:cubicBezTo>
                  <a:pt x="7664477" y="2632681"/>
                  <a:pt x="7594977" y="2634649"/>
                  <a:pt x="7525704" y="2639267"/>
                </a:cubicBezTo>
                <a:cubicBezTo>
                  <a:pt x="7379835" y="2687890"/>
                  <a:pt x="7506513" y="2651702"/>
                  <a:pt x="7331740" y="2680831"/>
                </a:cubicBezTo>
                <a:cubicBezTo>
                  <a:pt x="7285285" y="2688574"/>
                  <a:pt x="7193195" y="2708540"/>
                  <a:pt x="7193195" y="2708540"/>
                </a:cubicBezTo>
                <a:cubicBezTo>
                  <a:pt x="7211668" y="2736249"/>
                  <a:pt x="7229515" y="2764385"/>
                  <a:pt x="7248613" y="2791667"/>
                </a:cubicBezTo>
                <a:cubicBezTo>
                  <a:pt x="7261855" y="2810584"/>
                  <a:pt x="7278542" y="2827140"/>
                  <a:pt x="7290177" y="2847085"/>
                </a:cubicBezTo>
                <a:cubicBezTo>
                  <a:pt x="7310990" y="2882765"/>
                  <a:pt x="7325815" y="2921659"/>
                  <a:pt x="7345595" y="2957922"/>
                </a:cubicBezTo>
                <a:cubicBezTo>
                  <a:pt x="7381253" y="3023295"/>
                  <a:pt x="7419121" y="3087440"/>
                  <a:pt x="7456431" y="3151885"/>
                </a:cubicBezTo>
                <a:cubicBezTo>
                  <a:pt x="7469923" y="3175190"/>
                  <a:pt x="7481838" y="3199615"/>
                  <a:pt x="7497995" y="3221158"/>
                </a:cubicBezTo>
                <a:cubicBezTo>
                  <a:pt x="7511849" y="3239631"/>
                  <a:pt x="7524776" y="3258837"/>
                  <a:pt x="7539558" y="3276576"/>
                </a:cubicBezTo>
                <a:cubicBezTo>
                  <a:pt x="7547920" y="3286611"/>
                  <a:pt x="7559108" y="3294085"/>
                  <a:pt x="7567268" y="3304285"/>
                </a:cubicBezTo>
                <a:cubicBezTo>
                  <a:pt x="7577670" y="3317287"/>
                  <a:pt x="7585741" y="3331994"/>
                  <a:pt x="7594977" y="3345849"/>
                </a:cubicBezTo>
                <a:cubicBezTo>
                  <a:pt x="7419428" y="3404365"/>
                  <a:pt x="7540926" y="3370789"/>
                  <a:pt x="7220904" y="3401267"/>
                </a:cubicBezTo>
                <a:cubicBezTo>
                  <a:pt x="7260592" y="3467414"/>
                  <a:pt x="7277945" y="3489262"/>
                  <a:pt x="7304031" y="3567522"/>
                </a:cubicBezTo>
                <a:cubicBezTo>
                  <a:pt x="7316074" y="3603650"/>
                  <a:pt x="7320272" y="3642043"/>
                  <a:pt x="7331740" y="3678358"/>
                </a:cubicBezTo>
                <a:cubicBezTo>
                  <a:pt x="7348017" y="3729903"/>
                  <a:pt x="7371625" y="3778983"/>
                  <a:pt x="7387158" y="3830758"/>
                </a:cubicBezTo>
                <a:cubicBezTo>
                  <a:pt x="7486899" y="4163226"/>
                  <a:pt x="7341098" y="3758726"/>
                  <a:pt x="7456431" y="4066285"/>
                </a:cubicBezTo>
                <a:cubicBezTo>
                  <a:pt x="7461049" y="4103231"/>
                  <a:pt x="7465020" y="4140263"/>
                  <a:pt x="7470286" y="4177122"/>
                </a:cubicBezTo>
                <a:cubicBezTo>
                  <a:pt x="7474259" y="4204931"/>
                  <a:pt x="7511392" y="4253436"/>
                  <a:pt x="7484140" y="4260249"/>
                </a:cubicBezTo>
                <a:cubicBezTo>
                  <a:pt x="7440014" y="4271280"/>
                  <a:pt x="7402599" y="4219214"/>
                  <a:pt x="7359449" y="4204831"/>
                </a:cubicBezTo>
                <a:cubicBezTo>
                  <a:pt x="7319056" y="4191367"/>
                  <a:pt x="7275759" y="4188602"/>
                  <a:pt x="7234758" y="4177122"/>
                </a:cubicBezTo>
                <a:cubicBezTo>
                  <a:pt x="7160211" y="4156249"/>
                  <a:pt x="7086044" y="4133737"/>
                  <a:pt x="7013086" y="4107849"/>
                </a:cubicBezTo>
                <a:cubicBezTo>
                  <a:pt x="6942772" y="4082899"/>
                  <a:pt x="6875623" y="4049553"/>
                  <a:pt x="6805268" y="4024722"/>
                </a:cubicBezTo>
                <a:cubicBezTo>
                  <a:pt x="6270105" y="3835841"/>
                  <a:pt x="6766295" y="4018883"/>
                  <a:pt x="6375777" y="3900031"/>
                </a:cubicBezTo>
                <a:cubicBezTo>
                  <a:pt x="6126435" y="3824145"/>
                  <a:pt x="6319686" y="3856652"/>
                  <a:pt x="6112540" y="3830758"/>
                </a:cubicBezTo>
                <a:cubicBezTo>
                  <a:pt x="6089621" y="3968276"/>
                  <a:pt x="6072759" y="4085979"/>
                  <a:pt x="6043268" y="4218685"/>
                </a:cubicBezTo>
                <a:cubicBezTo>
                  <a:pt x="6035007" y="4255861"/>
                  <a:pt x="6015558" y="4329522"/>
                  <a:pt x="6015558" y="4329522"/>
                </a:cubicBezTo>
                <a:cubicBezTo>
                  <a:pt x="5781901" y="4232164"/>
                  <a:pt x="5898665" y="4294422"/>
                  <a:pt x="5669195" y="4135558"/>
                </a:cubicBezTo>
                <a:lnTo>
                  <a:pt x="5669195" y="4135558"/>
                </a:lnTo>
                <a:cubicBezTo>
                  <a:pt x="5627631" y="4117085"/>
                  <a:pt x="5584101" y="4102521"/>
                  <a:pt x="5544504" y="4080140"/>
                </a:cubicBezTo>
                <a:cubicBezTo>
                  <a:pt x="5477591" y="4042320"/>
                  <a:pt x="5415526" y="3996493"/>
                  <a:pt x="5350540" y="3955449"/>
                </a:cubicBezTo>
                <a:cubicBezTo>
                  <a:pt x="5327772" y="3941069"/>
                  <a:pt x="5281268" y="3913885"/>
                  <a:pt x="5281268" y="3913885"/>
                </a:cubicBezTo>
                <a:cubicBezTo>
                  <a:pt x="5168795" y="3981369"/>
                  <a:pt x="5243588" y="3919633"/>
                  <a:pt x="5184286" y="4010867"/>
                </a:cubicBezTo>
                <a:cubicBezTo>
                  <a:pt x="5135417" y="4086049"/>
                  <a:pt x="5078021" y="4155650"/>
                  <a:pt x="5031886" y="4232540"/>
                </a:cubicBezTo>
                <a:cubicBezTo>
                  <a:pt x="5004177" y="4278722"/>
                  <a:pt x="4981823" y="4328573"/>
                  <a:pt x="4948758" y="4371085"/>
                </a:cubicBezTo>
                <a:cubicBezTo>
                  <a:pt x="4916680" y="4412328"/>
                  <a:pt x="4872328" y="4442601"/>
                  <a:pt x="4837922" y="4481922"/>
                </a:cubicBezTo>
                <a:cubicBezTo>
                  <a:pt x="4789804" y="4536914"/>
                  <a:pt x="4740758" y="4613814"/>
                  <a:pt x="4699377" y="4675885"/>
                </a:cubicBezTo>
                <a:cubicBezTo>
                  <a:pt x="4648577" y="4625085"/>
                  <a:pt x="4594285" y="4577552"/>
                  <a:pt x="4546977" y="4523485"/>
                </a:cubicBezTo>
                <a:cubicBezTo>
                  <a:pt x="4514650" y="4486540"/>
                  <a:pt x="4485884" y="4446145"/>
                  <a:pt x="4449995" y="4412649"/>
                </a:cubicBezTo>
                <a:cubicBezTo>
                  <a:pt x="4416233" y="4381138"/>
                  <a:pt x="4339158" y="4329522"/>
                  <a:pt x="4339158" y="4329522"/>
                </a:cubicBezTo>
                <a:cubicBezTo>
                  <a:pt x="4329922" y="4315667"/>
                  <a:pt x="4318895" y="4302851"/>
                  <a:pt x="4311449" y="4287958"/>
                </a:cubicBezTo>
                <a:cubicBezTo>
                  <a:pt x="4304918" y="4274896"/>
                  <a:pt x="4312000" y="4248795"/>
                  <a:pt x="4297595" y="4246394"/>
                </a:cubicBezTo>
                <a:cubicBezTo>
                  <a:pt x="4273064" y="4242305"/>
                  <a:pt x="4250330" y="4262520"/>
                  <a:pt x="4228322" y="4274103"/>
                </a:cubicBezTo>
                <a:cubicBezTo>
                  <a:pt x="4162426" y="4308785"/>
                  <a:pt x="4100963" y="4351638"/>
                  <a:pt x="4034358" y="4384940"/>
                </a:cubicBezTo>
                <a:cubicBezTo>
                  <a:pt x="3978940" y="4412649"/>
                  <a:pt x="3922863" y="4439077"/>
                  <a:pt x="3868104" y="4468067"/>
                </a:cubicBezTo>
                <a:cubicBezTo>
                  <a:pt x="3844305" y="4480667"/>
                  <a:pt x="3822917" y="4497588"/>
                  <a:pt x="3798831" y="4509631"/>
                </a:cubicBezTo>
                <a:cubicBezTo>
                  <a:pt x="3758149" y="4529972"/>
                  <a:pt x="3715357" y="4545815"/>
                  <a:pt x="3674140" y="4565049"/>
                </a:cubicBezTo>
                <a:cubicBezTo>
                  <a:pt x="3553903" y="4621160"/>
                  <a:pt x="3631739" y="4593038"/>
                  <a:pt x="3549449" y="4620467"/>
                </a:cubicBezTo>
                <a:cubicBezTo>
                  <a:pt x="3558605" y="4583845"/>
                  <a:pt x="3577158" y="4515897"/>
                  <a:pt x="3577158" y="4481922"/>
                </a:cubicBezTo>
                <a:cubicBezTo>
                  <a:pt x="3577158" y="4430913"/>
                  <a:pt x="3567922" y="4380322"/>
                  <a:pt x="3563304" y="4329522"/>
                </a:cubicBezTo>
                <a:cubicBezTo>
                  <a:pt x="3431534" y="4362463"/>
                  <a:pt x="3598180" y="4310705"/>
                  <a:pt x="3410904" y="4440358"/>
                </a:cubicBezTo>
                <a:cubicBezTo>
                  <a:pt x="3383176" y="4459554"/>
                  <a:pt x="3180423" y="4604090"/>
                  <a:pt x="3119958" y="4634322"/>
                </a:cubicBezTo>
                <a:cubicBezTo>
                  <a:pt x="3092249" y="4648176"/>
                  <a:pt x="3064028" y="4661050"/>
                  <a:pt x="3036831" y="4675885"/>
                </a:cubicBezTo>
                <a:cubicBezTo>
                  <a:pt x="3013191" y="4688780"/>
                  <a:pt x="2992166" y="4706512"/>
                  <a:pt x="2967558" y="4717449"/>
                </a:cubicBezTo>
                <a:cubicBezTo>
                  <a:pt x="2950158" y="4725182"/>
                  <a:pt x="2930449" y="4726072"/>
                  <a:pt x="2912140" y="4731303"/>
                </a:cubicBezTo>
                <a:cubicBezTo>
                  <a:pt x="2898098" y="4735315"/>
                  <a:pt x="2884431" y="4740540"/>
                  <a:pt x="2870577" y="4745158"/>
                </a:cubicBezTo>
                <a:cubicBezTo>
                  <a:pt x="2845869" y="4671036"/>
                  <a:pt x="2855336" y="4727146"/>
                  <a:pt x="2884431" y="4620467"/>
                </a:cubicBezTo>
                <a:cubicBezTo>
                  <a:pt x="2890627" y="4597748"/>
                  <a:pt x="2893178" y="4574182"/>
                  <a:pt x="2898286" y="4551194"/>
                </a:cubicBezTo>
                <a:cubicBezTo>
                  <a:pt x="2902417" y="4532606"/>
                  <a:pt x="2907522" y="4514249"/>
                  <a:pt x="2912140" y="4495776"/>
                </a:cubicBezTo>
                <a:cubicBezTo>
                  <a:pt x="2907522" y="4394176"/>
                  <a:pt x="2906396" y="4292357"/>
                  <a:pt x="2898286" y="4190976"/>
                </a:cubicBezTo>
                <a:cubicBezTo>
                  <a:pt x="2897121" y="4176419"/>
                  <a:pt x="2899035" y="4149413"/>
                  <a:pt x="2884431" y="4149413"/>
                </a:cubicBezTo>
                <a:cubicBezTo>
                  <a:pt x="2864838" y="4149413"/>
                  <a:pt x="2856722" y="4177122"/>
                  <a:pt x="2842868" y="4190976"/>
                </a:cubicBezTo>
                <a:cubicBezTo>
                  <a:pt x="2818482" y="4264133"/>
                  <a:pt x="2837114" y="4220388"/>
                  <a:pt x="2773595" y="4315667"/>
                </a:cubicBezTo>
                <a:cubicBezTo>
                  <a:pt x="2742718" y="4361983"/>
                  <a:pt x="2732785" y="4379485"/>
                  <a:pt x="2690468" y="4426503"/>
                </a:cubicBezTo>
                <a:cubicBezTo>
                  <a:pt x="2668623" y="4450776"/>
                  <a:pt x="2644286" y="4472685"/>
                  <a:pt x="2621195" y="4495776"/>
                </a:cubicBezTo>
                <a:cubicBezTo>
                  <a:pt x="2593726" y="4523245"/>
                  <a:pt x="2562195" y="4562022"/>
                  <a:pt x="2524213" y="4578903"/>
                </a:cubicBezTo>
                <a:cubicBezTo>
                  <a:pt x="2497522" y="4590766"/>
                  <a:pt x="2441086" y="4606613"/>
                  <a:pt x="2441086" y="4606613"/>
                </a:cubicBezTo>
                <a:lnTo>
                  <a:pt x="2399522" y="4481922"/>
                </a:lnTo>
                <a:cubicBezTo>
                  <a:pt x="2373666" y="4404355"/>
                  <a:pt x="2359595" y="4320832"/>
                  <a:pt x="2260977" y="4287958"/>
                </a:cubicBezTo>
                <a:lnTo>
                  <a:pt x="2219413" y="4274103"/>
                </a:lnTo>
                <a:cubicBezTo>
                  <a:pt x="2041082" y="4325056"/>
                  <a:pt x="2200074" y="4267141"/>
                  <a:pt x="2011595" y="4384940"/>
                </a:cubicBezTo>
                <a:cubicBezTo>
                  <a:pt x="1976567" y="4406832"/>
                  <a:pt x="1936178" y="4419106"/>
                  <a:pt x="1900758" y="4440358"/>
                </a:cubicBezTo>
                <a:cubicBezTo>
                  <a:pt x="1866692" y="4460797"/>
                  <a:pt x="1838830" y="4490936"/>
                  <a:pt x="1803777" y="4509631"/>
                </a:cubicBezTo>
                <a:cubicBezTo>
                  <a:pt x="1768961" y="4528199"/>
                  <a:pt x="1729208" y="4535651"/>
                  <a:pt x="1692940" y="4551194"/>
                </a:cubicBezTo>
                <a:cubicBezTo>
                  <a:pt x="1556187" y="4609802"/>
                  <a:pt x="1664944" y="4581732"/>
                  <a:pt x="1540540" y="4606613"/>
                </a:cubicBezTo>
                <a:cubicBezTo>
                  <a:pt x="1535922" y="4583522"/>
                  <a:pt x="1525380" y="4560852"/>
                  <a:pt x="1526686" y="4537340"/>
                </a:cubicBezTo>
                <a:cubicBezTo>
                  <a:pt x="1530056" y="4476691"/>
                  <a:pt x="1561358" y="4417573"/>
                  <a:pt x="1554395" y="4357231"/>
                </a:cubicBezTo>
                <a:cubicBezTo>
                  <a:pt x="1547022" y="4293331"/>
                  <a:pt x="1508213" y="4237158"/>
                  <a:pt x="1485122" y="4177122"/>
                </a:cubicBezTo>
                <a:cubicBezTo>
                  <a:pt x="1155882" y="4300586"/>
                  <a:pt x="1635641" y="4128178"/>
                  <a:pt x="1221886" y="4246394"/>
                </a:cubicBezTo>
                <a:cubicBezTo>
                  <a:pt x="1174060" y="4260059"/>
                  <a:pt x="1127828" y="4279569"/>
                  <a:pt x="1083340" y="4301813"/>
                </a:cubicBezTo>
                <a:cubicBezTo>
                  <a:pt x="1044372" y="4321297"/>
                  <a:pt x="1013449" y="4356196"/>
                  <a:pt x="972504" y="4371085"/>
                </a:cubicBezTo>
                <a:cubicBezTo>
                  <a:pt x="910363" y="4393682"/>
                  <a:pt x="778540" y="4412649"/>
                  <a:pt x="778540" y="4412649"/>
                </a:cubicBezTo>
                <a:cubicBezTo>
                  <a:pt x="764686" y="4398794"/>
                  <a:pt x="742360" y="4389924"/>
                  <a:pt x="736977" y="4371085"/>
                </a:cubicBezTo>
                <a:cubicBezTo>
                  <a:pt x="731746" y="4352776"/>
                  <a:pt x="748006" y="4334497"/>
                  <a:pt x="750831" y="4315667"/>
                </a:cubicBezTo>
                <a:cubicBezTo>
                  <a:pt x="761877" y="4242025"/>
                  <a:pt x="768479" y="4167777"/>
                  <a:pt x="778540" y="4093994"/>
                </a:cubicBezTo>
                <a:cubicBezTo>
                  <a:pt x="782336" y="4066160"/>
                  <a:pt x="783512" y="4037517"/>
                  <a:pt x="792395" y="4010867"/>
                </a:cubicBezTo>
                <a:cubicBezTo>
                  <a:pt x="797661" y="3995070"/>
                  <a:pt x="810868" y="3983158"/>
                  <a:pt x="820104" y="3969303"/>
                </a:cubicBezTo>
                <a:cubicBezTo>
                  <a:pt x="761997" y="3882143"/>
                  <a:pt x="820811" y="3949138"/>
                  <a:pt x="653849" y="3900031"/>
                </a:cubicBezTo>
                <a:cubicBezTo>
                  <a:pt x="620107" y="3890107"/>
                  <a:pt x="590610" y="3868391"/>
                  <a:pt x="556868" y="3858467"/>
                </a:cubicBezTo>
                <a:cubicBezTo>
                  <a:pt x="511685" y="3845178"/>
                  <a:pt x="463700" y="3843363"/>
                  <a:pt x="418322" y="3830758"/>
                </a:cubicBezTo>
                <a:cubicBezTo>
                  <a:pt x="380304" y="3820197"/>
                  <a:pt x="344122" y="3803848"/>
                  <a:pt x="307486" y="3789194"/>
                </a:cubicBezTo>
                <a:cubicBezTo>
                  <a:pt x="247935" y="3765374"/>
                  <a:pt x="200132" y="3751113"/>
                  <a:pt x="155086" y="3706067"/>
                </a:cubicBezTo>
                <a:cubicBezTo>
                  <a:pt x="143312" y="3694293"/>
                  <a:pt x="134824" y="3679396"/>
                  <a:pt x="127377" y="3664503"/>
                </a:cubicBezTo>
                <a:cubicBezTo>
                  <a:pt x="120846" y="3651441"/>
                  <a:pt x="118140" y="3636794"/>
                  <a:pt x="113522" y="3622940"/>
                </a:cubicBezTo>
                <a:cubicBezTo>
                  <a:pt x="360165" y="3561277"/>
                  <a:pt x="0" y="3657923"/>
                  <a:pt x="210504" y="3581376"/>
                </a:cubicBezTo>
                <a:cubicBezTo>
                  <a:pt x="246294" y="3568362"/>
                  <a:pt x="284723" y="3564129"/>
                  <a:pt x="321340" y="3553667"/>
                </a:cubicBezTo>
                <a:lnTo>
                  <a:pt x="515304" y="3498249"/>
                </a:lnTo>
                <a:cubicBezTo>
                  <a:pt x="533651" y="3493153"/>
                  <a:pt x="552007" y="3487903"/>
                  <a:pt x="570722" y="3484394"/>
                </a:cubicBezTo>
                <a:cubicBezTo>
                  <a:pt x="625942" y="3474040"/>
                  <a:pt x="681559" y="3465921"/>
                  <a:pt x="736977" y="3456685"/>
                </a:cubicBezTo>
                <a:cubicBezTo>
                  <a:pt x="755450" y="3447449"/>
                  <a:pt x="789000" y="3449348"/>
                  <a:pt x="792395" y="3428976"/>
                </a:cubicBezTo>
                <a:cubicBezTo>
                  <a:pt x="797550" y="3398044"/>
                  <a:pt x="729150" y="3359104"/>
                  <a:pt x="709268" y="3345849"/>
                </a:cubicBezTo>
                <a:cubicBezTo>
                  <a:pt x="635374" y="3235010"/>
                  <a:pt x="732360" y="3368941"/>
                  <a:pt x="639995" y="3276576"/>
                </a:cubicBezTo>
                <a:cubicBezTo>
                  <a:pt x="623667" y="3260248"/>
                  <a:pt x="614034" y="3238180"/>
                  <a:pt x="598431" y="3221158"/>
                </a:cubicBezTo>
                <a:cubicBezTo>
                  <a:pt x="563125" y="3182643"/>
                  <a:pt x="487595" y="3110322"/>
                  <a:pt x="487595" y="3110322"/>
                </a:cubicBezTo>
                <a:cubicBezTo>
                  <a:pt x="482977" y="3096467"/>
                  <a:pt x="464391" y="3079977"/>
                  <a:pt x="473740" y="3068758"/>
                </a:cubicBezTo>
                <a:cubicBezTo>
                  <a:pt x="493573" y="3044958"/>
                  <a:pt x="527693" y="3037614"/>
                  <a:pt x="556868" y="3027194"/>
                </a:cubicBezTo>
                <a:cubicBezTo>
                  <a:pt x="592732" y="3014385"/>
                  <a:pt x="631576" y="3011527"/>
                  <a:pt x="667704" y="2999485"/>
                </a:cubicBezTo>
                <a:cubicBezTo>
                  <a:pt x="728861" y="2979100"/>
                  <a:pt x="696206" y="2992162"/>
                  <a:pt x="764686" y="2957922"/>
                </a:cubicBezTo>
                <a:cubicBezTo>
                  <a:pt x="755450" y="2939449"/>
                  <a:pt x="751581" y="2917107"/>
                  <a:pt x="736977" y="2902503"/>
                </a:cubicBezTo>
                <a:cubicBezTo>
                  <a:pt x="695158" y="2860684"/>
                  <a:pt x="635376" y="2837849"/>
                  <a:pt x="598431" y="2791667"/>
                </a:cubicBezTo>
                <a:cubicBezTo>
                  <a:pt x="561486" y="2745485"/>
                  <a:pt x="540493" y="2679571"/>
                  <a:pt x="487595" y="2653122"/>
                </a:cubicBezTo>
                <a:cubicBezTo>
                  <a:pt x="469122" y="2643886"/>
                  <a:pt x="448983" y="2637417"/>
                  <a:pt x="432177" y="2625413"/>
                </a:cubicBezTo>
                <a:cubicBezTo>
                  <a:pt x="416233" y="2614025"/>
                  <a:pt x="405489" y="2596600"/>
                  <a:pt x="390613" y="2583849"/>
                </a:cubicBezTo>
                <a:cubicBezTo>
                  <a:pt x="373081" y="2568822"/>
                  <a:pt x="354112" y="2555527"/>
                  <a:pt x="335195" y="2542285"/>
                </a:cubicBezTo>
                <a:cubicBezTo>
                  <a:pt x="230753" y="2469175"/>
                  <a:pt x="279714" y="2514512"/>
                  <a:pt x="224358" y="2459158"/>
                </a:cubicBezTo>
                <a:cubicBezTo>
                  <a:pt x="495270" y="2404974"/>
                  <a:pt x="79047" y="2484116"/>
                  <a:pt x="833958" y="2431449"/>
                </a:cubicBezTo>
                <a:cubicBezTo>
                  <a:pt x="854561" y="2430012"/>
                  <a:pt x="870904" y="2412976"/>
                  <a:pt x="889377" y="2403740"/>
                </a:cubicBezTo>
                <a:cubicBezTo>
                  <a:pt x="780743" y="2227210"/>
                  <a:pt x="767844" y="2185223"/>
                  <a:pt x="612286" y="2029667"/>
                </a:cubicBezTo>
                <a:lnTo>
                  <a:pt x="473740" y="1891122"/>
                </a:lnTo>
                <a:cubicBezTo>
                  <a:pt x="407994" y="1825376"/>
                  <a:pt x="443107" y="1843964"/>
                  <a:pt x="376758" y="1821849"/>
                </a:cubicBezTo>
                <a:cubicBezTo>
                  <a:pt x="507032" y="1743684"/>
                  <a:pt x="398234" y="1794919"/>
                  <a:pt x="626140" y="1766431"/>
                </a:cubicBezTo>
                <a:cubicBezTo>
                  <a:pt x="640631" y="1764620"/>
                  <a:pt x="653536" y="1756118"/>
                  <a:pt x="667704" y="1752576"/>
                </a:cubicBezTo>
                <a:cubicBezTo>
                  <a:pt x="733348" y="1736165"/>
                  <a:pt x="796015" y="1724143"/>
                  <a:pt x="861668" y="1711013"/>
                </a:cubicBezTo>
                <a:cubicBezTo>
                  <a:pt x="857050" y="1692540"/>
                  <a:pt x="850944" y="1674376"/>
                  <a:pt x="847813" y="1655594"/>
                </a:cubicBezTo>
                <a:cubicBezTo>
                  <a:pt x="841692" y="1618868"/>
                  <a:pt x="846258" y="1579901"/>
                  <a:pt x="833958" y="1544758"/>
                </a:cubicBezTo>
                <a:cubicBezTo>
                  <a:pt x="813490" y="1486277"/>
                  <a:pt x="770424" y="1437283"/>
                  <a:pt x="750831" y="1378503"/>
                </a:cubicBezTo>
                <a:cubicBezTo>
                  <a:pt x="718343" y="1281036"/>
                  <a:pt x="760625" y="1401354"/>
                  <a:pt x="709268" y="1281522"/>
                </a:cubicBezTo>
                <a:cubicBezTo>
                  <a:pt x="703515" y="1268099"/>
                  <a:pt x="702659" y="1252638"/>
                  <a:pt x="695413" y="1239958"/>
                </a:cubicBezTo>
                <a:cubicBezTo>
                  <a:pt x="683957" y="1219910"/>
                  <a:pt x="667704" y="1203013"/>
                  <a:pt x="653849" y="1184540"/>
                </a:cubicBezTo>
                <a:cubicBezTo>
                  <a:pt x="649231" y="1170685"/>
                  <a:pt x="646526" y="1156038"/>
                  <a:pt x="639995" y="1142976"/>
                </a:cubicBezTo>
                <a:cubicBezTo>
                  <a:pt x="632549" y="1128083"/>
                  <a:pt x="604839" y="1116306"/>
                  <a:pt x="612286" y="1101413"/>
                </a:cubicBezTo>
                <a:cubicBezTo>
                  <a:pt x="620801" y="1084382"/>
                  <a:pt x="649231" y="1092176"/>
                  <a:pt x="667704" y="1087558"/>
                </a:cubicBezTo>
                <a:cubicBezTo>
                  <a:pt x="686177" y="1092176"/>
                  <a:pt x="704340" y="1098283"/>
                  <a:pt x="723122" y="1101413"/>
                </a:cubicBezTo>
                <a:cubicBezTo>
                  <a:pt x="787544" y="1112150"/>
                  <a:pt x="853725" y="1113282"/>
                  <a:pt x="917086" y="1129122"/>
                </a:cubicBezTo>
                <a:cubicBezTo>
                  <a:pt x="935559" y="1133740"/>
                  <a:pt x="953519" y="1141516"/>
                  <a:pt x="972504" y="1142976"/>
                </a:cubicBezTo>
                <a:cubicBezTo>
                  <a:pt x="1013945" y="1146164"/>
                  <a:pt x="1074104" y="1200704"/>
                  <a:pt x="1097195" y="118454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sz="7200" dirty="0">
                <a:solidFill>
                  <a:srgbClr val="FFCCFF"/>
                </a:solidFill>
                <a:latin typeface="18thCentury"/>
              </a:rPr>
              <a:t>Dessin écoute 5e</a:t>
            </a:r>
            <a:endParaRPr lang="fr-CA" sz="4400" dirty="0">
              <a:solidFill>
                <a:srgbClr val="FFFFFF"/>
              </a:solidFill>
              <a:latin typeface="18thCentury" pitchFamily="2" charset="0"/>
            </a:endParaRPr>
          </a:p>
          <a:p>
            <a:pPr algn="ctr"/>
            <a:r>
              <a:rPr lang="fr-CA" sz="7200" dirty="0">
                <a:solidFill>
                  <a:srgbClr val="FFCCFF"/>
                </a:solidFill>
                <a:latin typeface="18thCentury"/>
              </a:rPr>
              <a:t>#5 </a:t>
            </a:r>
            <a:r>
              <a:rPr lang="fr-CA" sz="8000" dirty="0">
                <a:solidFill>
                  <a:srgbClr val="FF0000"/>
                </a:solidFill>
              </a:rPr>
              <a:t>Christine</a:t>
            </a:r>
            <a:br>
              <a:rPr lang="fr-CA" sz="5400" dirty="0">
                <a:solidFill>
                  <a:srgbClr val="FF0000"/>
                </a:solidFill>
              </a:rPr>
            </a:br>
            <a:r>
              <a:rPr lang="fr-CA" sz="5400" dirty="0">
                <a:solidFill>
                  <a:schemeClr val="bg1"/>
                </a:solidFill>
              </a:rPr>
              <a:t>par Christine and the Queens</a:t>
            </a:r>
            <a:endParaRPr lang="fr-CA" sz="4400" dirty="0">
              <a:solidFill>
                <a:schemeClr val="bg1"/>
              </a:solidFill>
              <a:latin typeface="18thCentury" pitchFamily="2" charset="0"/>
            </a:endParaRPr>
          </a:p>
          <a:p>
            <a:pPr algn="ctr"/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6432" y="5058916"/>
            <a:ext cx="7019026" cy="1039805"/>
          </a:xfrm>
        </p:spPr>
        <p:txBody>
          <a:bodyPr/>
          <a:lstStyle/>
          <a:p>
            <a:r>
              <a:rPr lang="fr-CA" dirty="0">
                <a:solidFill>
                  <a:srgbClr val="66CCFF"/>
                </a:solidFill>
              </a:rPr>
              <a:t>Découvrir et apprécier de la musique francophone, instrumentale et autochtone</a:t>
            </a:r>
            <a:r>
              <a:rPr lang="fr-CA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dessin, Dessin d’enfant, illustration&#10;&#10;Description générée automatiquement">
            <a:extLst>
              <a:ext uri="{FF2B5EF4-FFF2-40B4-BE49-F238E27FC236}">
                <a16:creationId xmlns:a16="http://schemas.microsoft.com/office/drawing/2014/main" id="{665ED6D2-4652-754B-26A6-7CA00CCA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01" y="643467"/>
            <a:ext cx="4428997" cy="5571066"/>
          </a:xfrm>
          <a:prstGeom prst="rect">
            <a:avLst/>
          </a:prstGeom>
        </p:spPr>
      </p:pic>
      <p:pic>
        <p:nvPicPr>
          <p:cNvPr id="4" name="Image 3" descr="Une image contenant texte, Dessin d’enfant, écriture manuscrite, dessin&#10;&#10;Description générée automatiquement">
            <a:extLst>
              <a:ext uri="{FF2B5EF4-FFF2-40B4-BE49-F238E27FC236}">
                <a16:creationId xmlns:a16="http://schemas.microsoft.com/office/drawing/2014/main" id="{B7844E44-ADA7-7388-AABF-64DBF2D77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763173"/>
            <a:ext cx="5291667" cy="53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0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roquis, Dessin au trait, texte, Dessin d’enfant&#10;&#10;Description générée automatiquement">
            <a:extLst>
              <a:ext uri="{FF2B5EF4-FFF2-40B4-BE49-F238E27FC236}">
                <a16:creationId xmlns:a16="http://schemas.microsoft.com/office/drawing/2014/main" id="{9E337209-87B3-1B67-339B-BA9DAD42F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04" y="1837740"/>
            <a:ext cx="2743200" cy="31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FCAE639-1388-408B-96A0-6779FBA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222" y="-198663"/>
            <a:ext cx="8579627" cy="12581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Deuxième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écoute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améliore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traces.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hristine And The Queens teases something new is coming tomorrow">
            <a:extLst>
              <a:ext uri="{FF2B5EF4-FFF2-40B4-BE49-F238E27FC236}">
                <a16:creationId xmlns:a16="http://schemas.microsoft.com/office/drawing/2014/main" id="{7B05F637-748E-4407-8D7E-C3AA0EDB7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r="19506" b="3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hristine and the Queens: Christine and the Queens Album Review | Pitchfork">
            <a:extLst>
              <a:ext uri="{FF2B5EF4-FFF2-40B4-BE49-F238E27FC236}">
                <a16:creationId xmlns:a16="http://schemas.microsoft.com/office/drawing/2014/main" id="{B467A9A6-72AF-498B-A7AA-52F81F4EE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733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hristine &amp; The Queens — Flaunt Magazine">
            <a:extLst>
              <a:ext uri="{FF2B5EF4-FFF2-40B4-BE49-F238E27FC236}">
                <a16:creationId xmlns:a16="http://schemas.microsoft.com/office/drawing/2014/main" id="{B02A86F9-6303-4695-9426-58E203799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7" r="1" b="17897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8D72C-842F-42D1-AC47-D2D55D091F1B}"/>
              </a:ext>
            </a:extLst>
          </p:cNvPr>
          <p:cNvSpPr txBox="1"/>
          <p:nvPr/>
        </p:nvSpPr>
        <p:spPr>
          <a:xfrm>
            <a:off x="6348042" y="825576"/>
            <a:ext cx="605731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Note à </a:t>
            </a:r>
            <a:r>
              <a:rPr lang="en-US" sz="2800" dirty="0" err="1"/>
              <a:t>l’enseignant</a:t>
            </a:r>
            <a:r>
              <a:rPr lang="en-US" sz="2800" dirty="0"/>
              <a:t>: la video </a:t>
            </a:r>
            <a:r>
              <a:rPr lang="en-US" sz="2800" dirty="0" err="1"/>
              <a:t>peut</a:t>
            </a:r>
            <a:r>
              <a:rPr lang="en-US" sz="2800" dirty="0"/>
              <a:t> </a:t>
            </a:r>
            <a:r>
              <a:rPr lang="en-US" sz="2800" dirty="0" err="1"/>
              <a:t>être</a:t>
            </a:r>
            <a:r>
              <a:rPr lang="en-US" sz="2800" dirty="0"/>
              <a:t> </a:t>
            </a:r>
            <a:r>
              <a:rPr lang="en-US" sz="2800" dirty="0" err="1"/>
              <a:t>regardée</a:t>
            </a:r>
            <a:r>
              <a:rPr lang="en-US" sz="2800" dirty="0"/>
              <a:t> pour la 2e </a:t>
            </a:r>
            <a:r>
              <a:rPr lang="en-US" sz="2800" dirty="0" err="1"/>
              <a:t>écoute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Voici</a:t>
            </a:r>
            <a:r>
              <a:rPr lang="en-US" sz="2800" dirty="0"/>
              <a:t> le lien à nouveau: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hlinkClick r:id="rId5"/>
              </a:rPr>
              <a:t>https://www.yout-ube.com/watch?v=rs40yxHjTxQ</a:t>
            </a: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Christine par Christine and the 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340769"/>
            <a:ext cx="8075240" cy="4741987"/>
          </a:xfrm>
        </p:spPr>
        <p:txBody>
          <a:bodyPr/>
          <a:lstStyle/>
          <a:p>
            <a:pPr>
              <a:buNone/>
            </a:pPr>
            <a:r>
              <a:rPr lang="fr-CA" dirty="0"/>
              <a:t>				Extrait de partition</a:t>
            </a:r>
          </a:p>
          <a:p>
            <a:pPr>
              <a:buNone/>
            </a:pPr>
            <a:r>
              <a:rPr lang="fr-CA" dirty="0"/>
              <a:t>Défi: Identifie les notes et chantes-les tout en respectant le rythme. Après un peu de pratique, essaie de le faire avec la musique.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978" y="3429000"/>
            <a:ext cx="7978191" cy="1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560" y="5168890"/>
            <a:ext cx="7815517" cy="142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Christine par Christine and the </a:t>
            </a:r>
            <a:r>
              <a:rPr lang="fr-CA" dirty="0" err="1"/>
              <a:t>queens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340769"/>
            <a:ext cx="8075240" cy="4741987"/>
          </a:xfrm>
        </p:spPr>
        <p:txBody>
          <a:bodyPr/>
          <a:lstStyle/>
          <a:p>
            <a:pPr>
              <a:buNone/>
            </a:pPr>
            <a:r>
              <a:rPr lang="fr-CA" dirty="0"/>
              <a:t>				Extrait de partition</a:t>
            </a:r>
          </a:p>
          <a:p>
            <a:pPr>
              <a:buNone/>
            </a:pPr>
            <a:r>
              <a:rPr lang="fr-CA" dirty="0"/>
              <a:t>Accompagnement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/>
              <a:t>Acoustique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2420889"/>
            <a:ext cx="5572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4" y="3364980"/>
            <a:ext cx="5467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9" y="4781898"/>
            <a:ext cx="58578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841" y="5734050"/>
            <a:ext cx="5514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14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Christine par Christine and the 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340769"/>
            <a:ext cx="8291264" cy="1656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fr-CA" dirty="0"/>
              <a:t>				</a:t>
            </a:r>
            <a:endParaRPr lang="fr-FR" dirty="0"/>
          </a:p>
          <a:p>
            <a:pPr>
              <a:buNone/>
            </a:pPr>
            <a:r>
              <a:rPr lang="fr-CA" dirty="0"/>
              <a:t>Accompagnement avec tablature pour ukulélé </a:t>
            </a:r>
            <a:endParaRPr lang="fr-CA" dirty="0">
              <a:cs typeface="Calibri"/>
            </a:endParaRPr>
          </a:p>
        </p:txBody>
      </p:sp>
      <p:pic>
        <p:nvPicPr>
          <p:cNvPr id="6" name="Image 5" descr="Rainbow Crown design with black outline&quot; Pin for Sale by ...">
            <a:extLst>
              <a:ext uri="{FF2B5EF4-FFF2-40B4-BE49-F238E27FC236}">
                <a16:creationId xmlns:a16="http://schemas.microsoft.com/office/drawing/2014/main" id="{C9BD55C8-798C-D0E3-C60A-67F6AEE8E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254" y="1142641"/>
            <a:ext cx="1628775" cy="1409700"/>
          </a:xfrm>
          <a:prstGeom prst="rect">
            <a:avLst/>
          </a:prstGeom>
        </p:spPr>
      </p:pic>
      <p:pic>
        <p:nvPicPr>
          <p:cNvPr id="4" name="Image 3" descr="Une image contenant texte, ligne, Police, diagramme&#10;&#10;Description générée automatiquement">
            <a:extLst>
              <a:ext uri="{FF2B5EF4-FFF2-40B4-BE49-F238E27FC236}">
                <a16:creationId xmlns:a16="http://schemas.microsoft.com/office/drawing/2014/main" id="{745EF5FF-2AA7-D5E7-CE62-CB0AAF8F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011" y="2783055"/>
            <a:ext cx="9641456" cy="34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Christine par Christine and the 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340769"/>
            <a:ext cx="8291264" cy="1656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fr-CA" dirty="0"/>
              <a:t>				</a:t>
            </a:r>
            <a:endParaRPr lang="fr-FR" dirty="0"/>
          </a:p>
          <a:p>
            <a:pPr>
              <a:buNone/>
            </a:pPr>
            <a:r>
              <a:rPr lang="fr-CA" dirty="0"/>
              <a:t>Accompagnement </a:t>
            </a:r>
            <a:endParaRPr lang="fr-CA"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665" y="2996952"/>
            <a:ext cx="80237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9" y="4509121"/>
            <a:ext cx="714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673" y="4653136"/>
            <a:ext cx="695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777" y="4453856"/>
            <a:ext cx="714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5860" y="4434806"/>
            <a:ext cx="800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9" y="4437113"/>
            <a:ext cx="714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4393" y="4365105"/>
            <a:ext cx="714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105" y="4581128"/>
            <a:ext cx="695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0297" y="4581872"/>
            <a:ext cx="695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201" y="4365105"/>
            <a:ext cx="714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5" descr="Une image contenant texte, shoji&#10;&#10;Description générée automatiquement">
            <a:extLst>
              <a:ext uri="{FF2B5EF4-FFF2-40B4-BE49-F238E27FC236}">
                <a16:creationId xmlns:a16="http://schemas.microsoft.com/office/drawing/2014/main" id="{A416F6E6-662C-7AC1-284E-A08C2EFC8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3349" y="4362884"/>
            <a:ext cx="942975" cy="1734415"/>
          </a:xfrm>
          <a:prstGeom prst="rect">
            <a:avLst/>
          </a:prstGeom>
        </p:spPr>
      </p:pic>
      <p:pic>
        <p:nvPicPr>
          <p:cNvPr id="6" name="Image 5" descr="Rainbow Crown design with black outline&quot; Pin for Sale by ...">
            <a:extLst>
              <a:ext uri="{FF2B5EF4-FFF2-40B4-BE49-F238E27FC236}">
                <a16:creationId xmlns:a16="http://schemas.microsoft.com/office/drawing/2014/main" id="{C9BD55C8-798C-D0E3-C60A-67F6AEE8E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4254" y="1142641"/>
            <a:ext cx="16287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8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Christine par Christine and the Queens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340769"/>
            <a:ext cx="8291264" cy="16561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CA" dirty="0"/>
              <a:t>				Extrait de partition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/>
              <a:t>Accompagnement avec doigté des notes au ukulélé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996952"/>
            <a:ext cx="74792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4290790"/>
            <a:ext cx="800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761" y="4365105"/>
            <a:ext cx="714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008" y="4443190"/>
            <a:ext cx="7239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4221089"/>
            <a:ext cx="800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296" y="4221089"/>
            <a:ext cx="800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208" y="4437113"/>
            <a:ext cx="7239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4588" y="4437113"/>
            <a:ext cx="7239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5" descr="Une image contenant texte, shoji&#10;&#10;Description générée automatiquement">
            <a:extLst>
              <a:ext uri="{FF2B5EF4-FFF2-40B4-BE49-F238E27FC236}">
                <a16:creationId xmlns:a16="http://schemas.microsoft.com/office/drawing/2014/main" id="{113213AD-8828-0215-C883-80F4B9F45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876" y="4238193"/>
            <a:ext cx="942975" cy="1734415"/>
          </a:xfrm>
          <a:prstGeom prst="rect">
            <a:avLst/>
          </a:prstGeom>
        </p:spPr>
      </p:pic>
      <p:pic>
        <p:nvPicPr>
          <p:cNvPr id="7" name="Image 5" descr="Une image contenant texte, shoji&#10;&#10;Description générée automatiquement">
            <a:extLst>
              <a:ext uri="{FF2B5EF4-FFF2-40B4-BE49-F238E27FC236}">
                <a16:creationId xmlns:a16="http://schemas.microsoft.com/office/drawing/2014/main" id="{44FA655E-5FD1-DCF0-D4CA-A976AD67C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549" y="4238193"/>
            <a:ext cx="942975" cy="1734415"/>
          </a:xfrm>
          <a:prstGeom prst="rect">
            <a:avLst/>
          </a:prstGeom>
        </p:spPr>
      </p:pic>
      <p:pic>
        <p:nvPicPr>
          <p:cNvPr id="13" name="Image 5" descr="Une image contenant texte, shoji&#10;&#10;Description générée automatiquement">
            <a:extLst>
              <a:ext uri="{FF2B5EF4-FFF2-40B4-BE49-F238E27FC236}">
                <a16:creationId xmlns:a16="http://schemas.microsoft.com/office/drawing/2014/main" id="{B06EEC9C-3F9E-85F0-1751-09BAD64E9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5640" y="4252048"/>
            <a:ext cx="942975" cy="17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2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Christine par Christine and the </a:t>
            </a:r>
            <a:r>
              <a:rPr lang="fr-CA" dirty="0" err="1"/>
              <a:t>queens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340769"/>
            <a:ext cx="8291264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CA" dirty="0"/>
              <a:t>				Extrait de partition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/>
              <a:t>Accompagnement avec doigté à la flute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2996952"/>
            <a:ext cx="80237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2" y="4878892"/>
            <a:ext cx="432048" cy="164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720" y="4678264"/>
            <a:ext cx="432048" cy="160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7768" y="4509120"/>
            <a:ext cx="432048" cy="158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9897" y="4149081"/>
            <a:ext cx="451143" cy="16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4941169"/>
            <a:ext cx="432048" cy="164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344" y="4941169"/>
            <a:ext cx="432048" cy="164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080" y="4706196"/>
            <a:ext cx="432048" cy="160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8248" y="4509120"/>
            <a:ext cx="432048" cy="158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0296" y="4725145"/>
            <a:ext cx="432048" cy="160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891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Christine par Christine and the </a:t>
            </a:r>
            <a:r>
              <a:rPr lang="fr-CA" dirty="0" err="1"/>
              <a:t>queens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340769"/>
            <a:ext cx="8291264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CA" dirty="0"/>
              <a:t>				Extrait de partition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/>
              <a:t>Accompagnement avec doigté à la flute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2996952"/>
            <a:ext cx="74792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4606256"/>
            <a:ext cx="504056" cy="18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3752" y="4509120"/>
            <a:ext cx="505966" cy="18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696" y="4342948"/>
            <a:ext cx="504056" cy="182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8168" y="4365104"/>
            <a:ext cx="504056" cy="182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280" y="4365104"/>
            <a:ext cx="504056" cy="182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224" y="4655032"/>
            <a:ext cx="504056" cy="18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0336" y="4653137"/>
            <a:ext cx="504056" cy="18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847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Description de l’activité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fr-CA" dirty="0"/>
              <a:t>Sur une feuille blanche, écris le titre de la pièce et le nom de l’artiste en haut au centre de ta feuille.</a:t>
            </a:r>
          </a:p>
          <a:p>
            <a:pPr marL="514350" lvl="0" indent="-514350">
              <a:buFont typeface="+mj-lt"/>
              <a:buAutoNum type="alphaUcPeriod"/>
            </a:pPr>
            <a:r>
              <a:rPr lang="fr-CA" dirty="0"/>
              <a:t>1</a:t>
            </a:r>
            <a:r>
              <a:rPr lang="fr-CA" baseline="30000" dirty="0"/>
              <a:t>re</a:t>
            </a:r>
            <a:r>
              <a:rPr lang="fr-CA" dirty="0"/>
              <a:t> écoute : Dessine ou écris ce que tu entends en silence tout au long.</a:t>
            </a:r>
          </a:p>
          <a:p>
            <a:pPr marL="514350" lvl="0" indent="-514350">
              <a:buFont typeface="+mj-lt"/>
              <a:buAutoNum type="alphaUcPeriod"/>
            </a:pPr>
            <a:r>
              <a:rPr lang="fr-CA" dirty="0"/>
              <a:t>Présentation par l’enseignante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CA" dirty="0"/>
              <a:t>les artistes et de leur provenance, 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CA" dirty="0"/>
              <a:t>les instruments entendus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CA" dirty="0"/>
              <a:t>les paroles, la traduction du titre ou l’histoire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CA" dirty="0"/>
              <a:t>faits intéressants</a:t>
            </a:r>
          </a:p>
          <a:p>
            <a:pPr marL="514350" lvl="0" indent="-514350">
              <a:buFont typeface="+mj-lt"/>
              <a:buAutoNum type="alphaUcPeriod"/>
            </a:pPr>
            <a:r>
              <a:rPr lang="fr-CA" dirty="0"/>
              <a:t>2</a:t>
            </a:r>
            <a:r>
              <a:rPr lang="fr-CA" baseline="30000" dirty="0"/>
              <a:t>e</a:t>
            </a:r>
            <a:r>
              <a:rPr lang="fr-CA" dirty="0"/>
              <a:t> écoute : Améliore tes notes ou ton dessin en silence tout au long.</a:t>
            </a:r>
          </a:p>
          <a:p>
            <a:pPr marL="514350" lvl="0" indent="-514350">
              <a:buFont typeface="+mj-lt"/>
              <a:buAutoNum type="alphaUcPeriod"/>
            </a:pPr>
            <a:r>
              <a:rPr lang="fr-CA" dirty="0"/>
              <a:t>Donne une note sur 5 et explique pourquoi avec des critères musicaux: </a:t>
            </a:r>
            <a:r>
              <a:rPr lang="fr-CA" b="1" dirty="0"/>
              <a:t>sentiments ressentis ou souvenirs évoqués </a:t>
            </a:r>
            <a:r>
              <a:rPr lang="fr-CA" dirty="0"/>
              <a:t>en lien avec le rythme, tempo, instruments entendus, paroles, style, complexité de la pièce…</a:t>
            </a:r>
          </a:p>
          <a:p>
            <a:pPr marL="514350" lvl="0" indent="-514350">
              <a:buFont typeface="+mj-lt"/>
              <a:buAutoNum type="alphaUcPeriod"/>
            </a:pPr>
            <a:endParaRPr lang="fr-CA" dirty="0"/>
          </a:p>
          <a:p>
            <a:pPr marL="514350" lvl="0" indent="-514350">
              <a:buFont typeface="+mj-lt"/>
              <a:buAutoNum type="alphaUcPeriod"/>
            </a:pPr>
            <a:r>
              <a:rPr lang="fr-CA" dirty="0"/>
              <a:t>Si le temps le permet, 2-3 élèves peuvent présenter leurs dessins et leur évaluation au TNI et en donner les explications . </a:t>
            </a:r>
          </a:p>
          <a:p>
            <a:endParaRPr lang="fr-CA" dirty="0"/>
          </a:p>
        </p:txBody>
      </p:sp>
      <p:pic>
        <p:nvPicPr>
          <p:cNvPr id="4" name="Picture 2" descr="young boy frustrated over homework, writing at home. Boy studying at table. Kid  drawing with a pencil - Achieve Success Tutoring">
            <a:extLst>
              <a:ext uri="{FF2B5EF4-FFF2-40B4-BE49-F238E27FC236}">
                <a16:creationId xmlns:a16="http://schemas.microsoft.com/office/drawing/2014/main" id="{CBDE4731-F4A6-4F2A-BB02-01D27866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6542" y="126120"/>
            <a:ext cx="2088232" cy="1389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Christine par Christine and the </a:t>
            </a:r>
            <a:r>
              <a:rPr lang="fr-CA" dirty="0" err="1"/>
              <a:t>queens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340769"/>
            <a:ext cx="8075240" cy="4741987"/>
          </a:xfrm>
        </p:spPr>
        <p:txBody>
          <a:bodyPr/>
          <a:lstStyle/>
          <a:p>
            <a:pPr>
              <a:buNone/>
            </a:pPr>
            <a:r>
              <a:rPr lang="fr-CA" dirty="0"/>
              <a:t>				Extrait de partition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/>
              <a:t>Acoustique avec doigté de flute à bec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3284984"/>
            <a:ext cx="77017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1" y="4941168"/>
            <a:ext cx="47801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4353732"/>
            <a:ext cx="484787" cy="181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1784" y="4509120"/>
            <a:ext cx="4495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9736" y="4725144"/>
            <a:ext cx="447578" cy="16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858" y="4941168"/>
            <a:ext cx="464222" cy="167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8368" y="4941168"/>
            <a:ext cx="464222" cy="167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0550" y="4725144"/>
            <a:ext cx="447578" cy="16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60790" y="4725144"/>
            <a:ext cx="447578" cy="16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0760" y="4509120"/>
            <a:ext cx="4495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31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Christine par Christine and the </a:t>
            </a:r>
            <a:r>
              <a:rPr lang="fr-CA" dirty="0" err="1"/>
              <a:t>queens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340769"/>
            <a:ext cx="8075240" cy="4741987"/>
          </a:xfrm>
        </p:spPr>
        <p:txBody>
          <a:bodyPr/>
          <a:lstStyle/>
          <a:p>
            <a:pPr>
              <a:buNone/>
            </a:pPr>
            <a:r>
              <a:rPr lang="fr-CA" dirty="0"/>
              <a:t>				Extrait de partition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/>
              <a:t>Acoustique avec doigté de flute à bec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3429000"/>
            <a:ext cx="70665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649" y="4812754"/>
            <a:ext cx="458299" cy="171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704" y="5013176"/>
            <a:ext cx="4495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6081" y="4991390"/>
            <a:ext cx="424433" cy="160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29" y="4812754"/>
            <a:ext cx="458299" cy="171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4233" y="4805537"/>
            <a:ext cx="458299" cy="171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9800" y="4991390"/>
            <a:ext cx="424433" cy="160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5904" y="5063398"/>
            <a:ext cx="424433" cy="160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217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9A3F-0E92-43A8-B3F4-B287EFEF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696"/>
          </a:xfrm>
        </p:spPr>
        <p:txBody>
          <a:bodyPr/>
          <a:lstStyle/>
          <a:p>
            <a:r>
              <a:rPr lang="en-US" dirty="0"/>
              <a:t>Première </a:t>
            </a:r>
            <a:r>
              <a:rPr lang="en-US" dirty="0" err="1"/>
              <a:t>écoute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B818-EFBE-45A1-A42E-111612FD5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Note à </a:t>
            </a:r>
            <a:r>
              <a:rPr lang="en-CA" dirty="0" err="1"/>
              <a:t>l’enseignant</a:t>
            </a:r>
            <a:r>
              <a:rPr lang="en-CA" dirty="0"/>
              <a:t>: Pour </a:t>
            </a:r>
            <a:r>
              <a:rPr lang="en-CA" dirty="0" err="1"/>
              <a:t>atteindre</a:t>
            </a:r>
            <a:r>
              <a:rPr lang="en-CA" dirty="0"/>
              <a:t> le lien, </a:t>
            </a:r>
            <a:r>
              <a:rPr lang="en-CA" dirty="0" err="1"/>
              <a:t>veuillez</a:t>
            </a:r>
            <a:r>
              <a:rPr lang="en-CA" dirty="0"/>
              <a:t> le copier et le </a:t>
            </a:r>
            <a:r>
              <a:rPr lang="en-CA" dirty="0" err="1"/>
              <a:t>coller</a:t>
            </a:r>
            <a:r>
              <a:rPr lang="en-CA" dirty="0"/>
              <a:t> sur Internet.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err="1"/>
              <a:t>Veuillez</a:t>
            </a:r>
            <a:r>
              <a:rPr lang="en-CA" dirty="0"/>
              <a:t> ne pas </a:t>
            </a:r>
            <a:r>
              <a:rPr lang="en-CA" dirty="0" err="1"/>
              <a:t>mettre</a:t>
            </a:r>
            <a:r>
              <a:rPr lang="en-CA" dirty="0"/>
              <a:t> la </a:t>
            </a:r>
            <a:r>
              <a:rPr lang="en-CA" dirty="0" err="1"/>
              <a:t>vidéo</a:t>
            </a:r>
            <a:r>
              <a:rPr lang="en-CA" dirty="0"/>
              <a:t> pour la première </a:t>
            </a:r>
            <a:r>
              <a:rPr lang="en-CA" dirty="0" err="1"/>
              <a:t>écoute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appuyant</a:t>
            </a:r>
            <a:r>
              <a:rPr lang="en-CA" dirty="0"/>
              <a:t> sur le bouton </a:t>
            </a:r>
            <a:r>
              <a:rPr lang="en-CA" i="1" dirty="0">
                <a:solidFill>
                  <a:schemeClr val="accent1"/>
                </a:solidFill>
              </a:rPr>
              <a:t>gel</a:t>
            </a:r>
            <a:r>
              <a:rPr lang="en-CA" dirty="0"/>
              <a:t> de la </a:t>
            </a:r>
            <a:r>
              <a:rPr lang="en-CA" dirty="0" err="1"/>
              <a:t>télécommande</a:t>
            </a:r>
            <a:r>
              <a:rPr lang="en-CA" dirty="0"/>
              <a:t> du tableau </a:t>
            </a:r>
            <a:r>
              <a:rPr lang="en-CA" dirty="0" err="1"/>
              <a:t>interactif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fois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aurez</a:t>
            </a:r>
            <a:r>
              <a:rPr lang="en-CA" dirty="0"/>
              <a:t> </a:t>
            </a:r>
            <a:r>
              <a:rPr lang="en-CA" dirty="0" err="1"/>
              <a:t>cliqué</a:t>
            </a:r>
            <a:r>
              <a:rPr lang="en-CA" dirty="0"/>
              <a:t> sur le lien </a:t>
            </a:r>
            <a:r>
              <a:rPr lang="en-CA" dirty="0" err="1"/>
              <a:t>suivant</a:t>
            </a:r>
            <a:r>
              <a:rPr lang="en-CA" dirty="0"/>
              <a:t>: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sz="2800" dirty="0">
                <a:hlinkClick r:id="rId2"/>
              </a:rPr>
              <a:t>https://www.yout-ube.com/watch?v=rs40yxHjTxQ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8407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Christine par Christine and </a:t>
            </a:r>
            <a:r>
              <a:rPr lang="fr-CA"/>
              <a:t>the Queens</a:t>
            </a:r>
            <a:br>
              <a:rPr lang="fr-CA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32859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CA" dirty="0"/>
              <a:t>			 L’artiste et sa provenance</a:t>
            </a:r>
          </a:p>
          <a:p>
            <a:endParaRPr lang="fr-CA" dirty="0"/>
          </a:p>
          <a:p>
            <a:pPr>
              <a:buNone/>
            </a:pPr>
            <a:r>
              <a:rPr lang="fr-CA" dirty="0"/>
              <a:t>Héloïse Adelaïde </a:t>
            </a:r>
            <a:r>
              <a:rPr lang="fr-CA" dirty="0" err="1"/>
              <a:t>Letissier</a:t>
            </a:r>
            <a:r>
              <a:rPr lang="fr-CA" dirty="0"/>
              <a:t> (Christine) compose,</a:t>
            </a:r>
          </a:p>
          <a:p>
            <a:pPr>
              <a:buNone/>
            </a:pPr>
            <a:r>
              <a:rPr lang="fr-CA" dirty="0"/>
              <a:t>produit et fait de la musique depuis 2010.</a:t>
            </a:r>
          </a:p>
          <a:p>
            <a:pPr>
              <a:buNone/>
            </a:pPr>
            <a:r>
              <a:rPr lang="fr-CA" dirty="0"/>
              <a:t>Elle vit en France.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/>
              <a:t>Les « Queens » sont des amies </a:t>
            </a:r>
          </a:p>
          <a:p>
            <a:pPr>
              <a:buNone/>
            </a:pPr>
            <a:r>
              <a:rPr lang="fr-CA" i="1" dirty="0"/>
              <a:t>Drag Queens</a:t>
            </a:r>
            <a:r>
              <a:rPr lang="fr-CA" dirty="0"/>
              <a:t> qu’</a:t>
            </a:r>
            <a:r>
              <a:rPr lang="fr-CA" dirty="0" err="1"/>
              <a:t>iell</a:t>
            </a:r>
            <a:r>
              <a:rPr lang="fr-CA" dirty="0"/>
              <a:t> a rencontrées </a:t>
            </a:r>
          </a:p>
          <a:p>
            <a:pPr>
              <a:buNone/>
            </a:pPr>
            <a:r>
              <a:rPr lang="fr-CA" dirty="0"/>
              <a:t>lors d’un séjour en Angleterre.</a:t>
            </a:r>
          </a:p>
        </p:txBody>
      </p:sp>
      <p:sp>
        <p:nvSpPr>
          <p:cNvPr id="46082" name="AutoShape 2" descr="Becoming Chris | Daze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6087" name="Picture 7" descr="Christine And The Queens - Southside Festival 2019 3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1" y="3356992"/>
            <a:ext cx="206422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2708920"/>
            <a:ext cx="364502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2" y="2708920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Christine par Christine and </a:t>
            </a:r>
            <a:r>
              <a:rPr lang="fr-CA"/>
              <a:t>the Queens</a:t>
            </a:r>
            <a:br>
              <a:rPr lang="fr-CA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80729"/>
            <a:ext cx="8363272" cy="4032448"/>
          </a:xfrm>
        </p:spPr>
        <p:txBody>
          <a:bodyPr/>
          <a:lstStyle/>
          <a:p>
            <a:pPr lvl="0">
              <a:buNone/>
            </a:pPr>
            <a:r>
              <a:rPr lang="fr-CA" dirty="0"/>
              <a:t>			Les instruments entendus</a:t>
            </a:r>
          </a:p>
          <a:p>
            <a:pPr lvl="0">
              <a:buNone/>
            </a:pPr>
            <a:endParaRPr lang="fr-CA" dirty="0"/>
          </a:p>
          <a:p>
            <a:pPr lvl="0">
              <a:buNone/>
            </a:pPr>
            <a:r>
              <a:rPr lang="fr-CA" dirty="0"/>
              <a:t>Chant, clavier électronique et </a:t>
            </a:r>
            <a:r>
              <a:rPr lang="fr-CA" i="1" dirty="0" err="1"/>
              <a:t>drum</a:t>
            </a:r>
            <a:r>
              <a:rPr lang="fr-CA" i="1" dirty="0"/>
              <a:t> machine</a:t>
            </a:r>
            <a:r>
              <a:rPr lang="fr-CA" dirty="0"/>
              <a:t>. </a:t>
            </a:r>
          </a:p>
          <a:p>
            <a:endParaRPr lang="fr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560" y="407707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Christine par Christine and the Queens</a:t>
            </a:r>
            <a:br>
              <a:rPr lang="fr-CA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fr-CA" dirty="0"/>
              <a:t>				</a:t>
            </a:r>
            <a:r>
              <a:rPr lang="fr-CA" sz="4500" dirty="0"/>
              <a:t>Les paroles au complet</a:t>
            </a:r>
          </a:p>
          <a:p>
            <a:pPr lvl="0">
              <a:buNone/>
            </a:pPr>
            <a:endParaRPr lang="fr-CA" dirty="0"/>
          </a:p>
          <a:p>
            <a:pPr lvl="0">
              <a:buNone/>
            </a:pPr>
            <a:r>
              <a:rPr lang="fr-CA" dirty="0"/>
              <a:t>Refrain : « Je ne tiens pas debout, le ciel coule sur mes mains. </a:t>
            </a:r>
          </a:p>
          <a:p>
            <a:pPr lvl="0">
              <a:buNone/>
            </a:pPr>
            <a:r>
              <a:rPr lang="fr-CA" dirty="0"/>
              <a:t>Ça ne tient pas debout, sous mes pieds le ciel revient. »</a:t>
            </a:r>
          </a:p>
          <a:p>
            <a:pPr fontAlgn="base">
              <a:buNone/>
            </a:pPr>
            <a:endParaRPr lang="fr-CA" dirty="0"/>
          </a:p>
          <a:p>
            <a:pPr fontAlgn="base">
              <a:buNone/>
            </a:pPr>
            <a:r>
              <a:rPr lang="fr-CA" dirty="0"/>
              <a:t>« Je commence les livres par la fin, et j'ai le menton haut pour un rien. </a:t>
            </a:r>
          </a:p>
          <a:p>
            <a:pPr fontAlgn="base">
              <a:buNone/>
            </a:pPr>
            <a:r>
              <a:rPr lang="fr-CA" dirty="0"/>
              <a:t>Mon œil qui pleure c'est à cause du vent, mes absences c'est du sentiment. »</a:t>
            </a:r>
          </a:p>
          <a:p>
            <a:pPr lvl="0">
              <a:buNone/>
            </a:pPr>
            <a:endParaRPr lang="fr-CA" dirty="0"/>
          </a:p>
          <a:p>
            <a:pPr lvl="0">
              <a:buNone/>
            </a:pPr>
            <a:r>
              <a:rPr lang="fr-CA" dirty="0"/>
              <a:t>« Qui sourit rouge et me parle gris? Je fais semblant d'avoir tout compris.</a:t>
            </a:r>
          </a:p>
          <a:p>
            <a:pPr lvl="0">
              <a:buNone/>
            </a:pPr>
            <a:r>
              <a:rPr lang="fr-CA" dirty="0"/>
              <a:t>Et il y a un type qui pleure dehors, sur mon visage de la poudre d'or. »</a:t>
            </a:r>
          </a:p>
          <a:p>
            <a:pPr lvl="0">
              <a:buNone/>
            </a:pPr>
            <a:endParaRPr lang="fr-CA" dirty="0"/>
          </a:p>
          <a:p>
            <a:pPr lvl="0">
              <a:buNone/>
            </a:pPr>
            <a:r>
              <a:rPr lang="fr-CA" dirty="0"/>
              <a:t>« Ces enfants bizarres, crachés dehors comme par hasard. Cachant l'effort dans le </a:t>
            </a:r>
            <a:r>
              <a:rPr lang="fr-CA" dirty="0" err="1"/>
              <a:t>griffoir</a:t>
            </a:r>
            <a:r>
              <a:rPr lang="fr-CA" dirty="0"/>
              <a:t>, une </a:t>
            </a:r>
            <a:r>
              <a:rPr lang="fr-CA" i="1" dirty="0" err="1"/>
              <a:t>creepy</a:t>
            </a:r>
            <a:r>
              <a:rPr lang="fr-CA" i="1" dirty="0"/>
              <a:t> </a:t>
            </a:r>
            <a:r>
              <a:rPr lang="fr-CA" i="1" dirty="0" err="1"/>
              <a:t>song</a:t>
            </a:r>
            <a:r>
              <a:rPr lang="fr-CA" i="1" dirty="0"/>
              <a:t> </a:t>
            </a:r>
            <a:r>
              <a:rPr lang="fr-CA" dirty="0"/>
              <a:t>en étendard qui fait : « J'fais tout mon </a:t>
            </a:r>
            <a:r>
              <a:rPr lang="fr-CA" i="1" dirty="0"/>
              <a:t>make-up</a:t>
            </a:r>
            <a:r>
              <a:rPr lang="fr-CA" dirty="0"/>
              <a:t>, au mercure au chrome contre les </a:t>
            </a:r>
            <a:r>
              <a:rPr lang="fr-CA" i="1" dirty="0" err="1"/>
              <a:t>pop-ups</a:t>
            </a:r>
            <a:r>
              <a:rPr lang="fr-CA" dirty="0"/>
              <a:t>, qui m'assurent le trône. 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Christine par Christine and </a:t>
            </a:r>
            <a:r>
              <a:rPr lang="fr-CA"/>
              <a:t>the Queens</a:t>
            </a:r>
            <a:br>
              <a:rPr lang="fr-CA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fr-CA" dirty="0"/>
              <a:t>				</a:t>
            </a:r>
            <a:r>
              <a:rPr lang="fr-CA" sz="4500" dirty="0"/>
              <a:t>Les paroles en bref</a:t>
            </a:r>
          </a:p>
          <a:p>
            <a:pPr lvl="0">
              <a:buNone/>
            </a:pPr>
            <a:endParaRPr lang="fr-CA" dirty="0"/>
          </a:p>
          <a:p>
            <a:pPr lvl="0">
              <a:buNone/>
            </a:pPr>
            <a:r>
              <a:rPr lang="fr-CA" dirty="0" err="1"/>
              <a:t>Iel</a:t>
            </a:r>
            <a:r>
              <a:rPr lang="fr-CA" dirty="0"/>
              <a:t> s’accepte et apprécie ses côtés imparfaits, débalancés. </a:t>
            </a:r>
          </a:p>
          <a:p>
            <a:pPr lvl="0">
              <a:buNone/>
            </a:pPr>
            <a:endParaRPr lang="fr-CA" dirty="0"/>
          </a:p>
          <a:p>
            <a:pPr lvl="0">
              <a:buNone/>
            </a:pPr>
            <a:r>
              <a:rPr lang="fr-CA" dirty="0"/>
              <a:t>	« Je ne tiens pas debout, le ciel coule sur mes mains. </a:t>
            </a:r>
          </a:p>
          <a:p>
            <a:pPr lvl="0">
              <a:buNone/>
            </a:pPr>
            <a:r>
              <a:rPr lang="fr-CA" dirty="0"/>
              <a:t>	Ça ne tient pas debout, sous mes pieds le ciel revient. »</a:t>
            </a:r>
          </a:p>
          <a:p>
            <a:pPr lvl="0">
              <a:buNone/>
            </a:pPr>
            <a:endParaRPr lang="fr-CA" dirty="0"/>
          </a:p>
          <a:p>
            <a:pPr lvl="0">
              <a:buNone/>
            </a:pPr>
            <a:r>
              <a:rPr lang="fr-CA" dirty="0"/>
              <a:t>	« Qui sourit rouge et me parle gris? Je fais semblant d'avoir tout compris. »</a:t>
            </a:r>
          </a:p>
          <a:p>
            <a:pPr lvl="0">
              <a:buNone/>
            </a:pPr>
            <a:endParaRPr lang="fr-CA" dirty="0"/>
          </a:p>
          <a:p>
            <a:pPr lvl="0">
              <a:buNone/>
            </a:pPr>
            <a:r>
              <a:rPr lang="fr-CA" dirty="0"/>
              <a:t>	« Ces enfants bizarres, crachés dehors comme par hasard. Cachant l'effort dans le </a:t>
            </a:r>
            <a:r>
              <a:rPr lang="fr-CA" dirty="0" err="1"/>
              <a:t>griffoir</a:t>
            </a:r>
            <a:r>
              <a:rPr lang="fr-CA" dirty="0"/>
              <a:t>, une </a:t>
            </a:r>
            <a:r>
              <a:rPr lang="fr-CA" i="1" dirty="0" err="1"/>
              <a:t>creepy</a:t>
            </a:r>
            <a:r>
              <a:rPr lang="fr-CA" i="1" dirty="0"/>
              <a:t> </a:t>
            </a:r>
            <a:r>
              <a:rPr lang="fr-CA" i="1" dirty="0" err="1"/>
              <a:t>song</a:t>
            </a:r>
            <a:r>
              <a:rPr lang="fr-CA" i="1" dirty="0"/>
              <a:t> </a:t>
            </a:r>
            <a:r>
              <a:rPr lang="fr-CA" dirty="0"/>
              <a:t>en étendard qui fait : « J'fais tout mon </a:t>
            </a:r>
            <a:r>
              <a:rPr lang="fr-CA" i="1" dirty="0"/>
              <a:t>make-up</a:t>
            </a:r>
            <a:r>
              <a:rPr lang="fr-CA" dirty="0"/>
              <a:t>, au mercure au chrome contre les </a:t>
            </a:r>
            <a:r>
              <a:rPr lang="fr-CA" i="1" dirty="0" err="1"/>
              <a:t>pop-ups</a:t>
            </a:r>
            <a:r>
              <a:rPr lang="fr-CA" dirty="0"/>
              <a:t>, qui m'assurent le trône. »</a:t>
            </a:r>
          </a:p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Christine par Christine and </a:t>
            </a:r>
            <a:r>
              <a:rPr lang="fr-CA"/>
              <a:t>the Queens</a:t>
            </a:r>
            <a:br>
              <a:rPr lang="fr-CA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4745"/>
            <a:ext cx="8229600" cy="5001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buNone/>
            </a:pPr>
            <a:r>
              <a:rPr lang="fr-CA" dirty="0"/>
              <a:t>				Faits intéressants</a:t>
            </a:r>
          </a:p>
          <a:p>
            <a:pPr lvl="0">
              <a:buNone/>
            </a:pPr>
            <a:endParaRPr lang="fr-CA" dirty="0"/>
          </a:p>
          <a:p>
            <a:pPr lvl="0">
              <a:buNone/>
            </a:pPr>
            <a:r>
              <a:rPr lang="fr-CA" dirty="0"/>
              <a:t>Ce groupe s’amuse avec la non-</a:t>
            </a:r>
          </a:p>
          <a:p>
            <a:pPr lvl="0">
              <a:buNone/>
            </a:pPr>
            <a:r>
              <a:rPr lang="fr-CA" dirty="0"/>
              <a:t>conformité de genre. En plus des</a:t>
            </a:r>
          </a:p>
          <a:p>
            <a:pPr lvl="0">
              <a:buNone/>
            </a:pPr>
            <a:r>
              <a:rPr lang="fr-CA" dirty="0"/>
              <a:t>musiciennes </a:t>
            </a:r>
            <a:r>
              <a:rPr lang="fr-CA" i="1" dirty="0"/>
              <a:t>drag </a:t>
            </a:r>
            <a:r>
              <a:rPr lang="fr-CA" i="1" dirty="0" err="1"/>
              <a:t>queen</a:t>
            </a:r>
            <a:r>
              <a:rPr lang="fr-CA" dirty="0"/>
              <a:t>, le </a:t>
            </a:r>
          </a:p>
          <a:p>
            <a:pPr lvl="0">
              <a:buNone/>
            </a:pPr>
            <a:r>
              <a:rPr lang="fr-CA" dirty="0"/>
              <a:t>leader du groupe a adopté un</a:t>
            </a:r>
          </a:p>
          <a:p>
            <a:pPr lvl="0">
              <a:buNone/>
            </a:pPr>
            <a:r>
              <a:rPr lang="fr-CA" dirty="0"/>
              <a:t>personnage de scène masculin </a:t>
            </a:r>
          </a:p>
          <a:p>
            <a:pPr>
              <a:buNone/>
            </a:pPr>
            <a:r>
              <a:rPr lang="fr-CA" dirty="0"/>
              <a:t>(Chris) en 2018. En 2023, il était </a:t>
            </a:r>
          </a:p>
          <a:p>
            <a:pPr>
              <a:buNone/>
            </a:pPr>
            <a:r>
              <a:rPr lang="fr-CA" dirty="0"/>
              <a:t>juge sur la série </a:t>
            </a:r>
            <a:r>
              <a:rPr lang="fr-CA" i="1" dirty="0"/>
              <a:t>Drag race France</a:t>
            </a:r>
            <a:r>
              <a:rPr lang="fr-CA" dirty="0"/>
              <a:t>. </a:t>
            </a:r>
            <a:endParaRPr lang="fr-CA">
              <a:cs typeface="Calibri"/>
            </a:endParaRP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6160" y="2348880"/>
            <a:ext cx="2664296" cy="401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08606B-7551-1BEA-93B0-21D0E8A1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Exemples</a:t>
            </a:r>
          </a:p>
        </p:txBody>
      </p:sp>
      <p:pic>
        <p:nvPicPr>
          <p:cNvPr id="4" name="Image 3" descr="Une image contenant dessin, Dessin d’enfant, illustration, écriture manuscrite&#10;&#10;Description générée automatiquement">
            <a:extLst>
              <a:ext uri="{FF2B5EF4-FFF2-40B4-BE49-F238E27FC236}">
                <a16:creationId xmlns:a16="http://schemas.microsoft.com/office/drawing/2014/main" id="{4EE5B8CB-1A5E-25FA-36F6-F1A778329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202" y="643466"/>
            <a:ext cx="5178927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5036394A0B5749A6DC48F768B4EFC5" ma:contentTypeVersion="12" ma:contentTypeDescription="Crée un document." ma:contentTypeScope="" ma:versionID="92895503f55e5c62e1bb96d4a3443304">
  <xsd:schema xmlns:xsd="http://www.w3.org/2001/XMLSchema" xmlns:xs="http://www.w3.org/2001/XMLSchema" xmlns:p="http://schemas.microsoft.com/office/2006/metadata/properties" xmlns:ns2="2c28c1b1-51fe-4942-becb-e9fceb440cbd" xmlns:ns3="fcd4c0e8-5637-44d3-8fa1-36bab6daf65a" targetNamespace="http://schemas.microsoft.com/office/2006/metadata/properties" ma:root="true" ma:fieldsID="6511dd1882685dbae77c3d4cc1a8bb94" ns2:_="" ns3:_="">
    <xsd:import namespace="2c28c1b1-51fe-4942-becb-e9fceb440cbd"/>
    <xsd:import namespace="fcd4c0e8-5637-44d3-8fa1-36bab6daf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8c1b1-51fe-4942-becb-e9fceb440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4c0e8-5637-44d3-8fa1-36bab6daf6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cd4c0e8-5637-44d3-8fa1-36bab6daf65a">
      <UserInfo>
        <DisplayName/>
        <AccountId xsi:nil="true"/>
        <AccountType/>
      </UserInfo>
    </SharedWithUsers>
    <MediaLengthInSeconds xmlns="2c28c1b1-51fe-4942-becb-e9fceb440cbd" xsi:nil="true"/>
  </documentManagement>
</p:properties>
</file>

<file path=customXml/itemProps1.xml><?xml version="1.0" encoding="utf-8"?>
<ds:datastoreItem xmlns:ds="http://schemas.openxmlformats.org/officeDocument/2006/customXml" ds:itemID="{8D8CC5DA-5ADD-480C-BE2C-CB91054F79CE}"/>
</file>

<file path=customXml/itemProps2.xml><?xml version="1.0" encoding="utf-8"?>
<ds:datastoreItem xmlns:ds="http://schemas.openxmlformats.org/officeDocument/2006/customXml" ds:itemID="{E86360C9-A352-4965-94B1-FCBEB401C666}"/>
</file>

<file path=customXml/itemProps3.xml><?xml version="1.0" encoding="utf-8"?>
<ds:datastoreItem xmlns:ds="http://schemas.openxmlformats.org/officeDocument/2006/customXml" ds:itemID="{C10ECD4D-9C93-4BAE-9674-9FBA0E39868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716</Words>
  <Application>Microsoft Office PowerPoint</Application>
  <PresentationFormat>Grand écran</PresentationFormat>
  <Paragraphs>75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Présentation PowerPoint</vt:lpstr>
      <vt:lpstr>Description de l’activité</vt:lpstr>
      <vt:lpstr>Première écoute</vt:lpstr>
      <vt:lpstr>Christine par Christine and the Queens </vt:lpstr>
      <vt:lpstr>Christine par Christine and the Queens </vt:lpstr>
      <vt:lpstr>Christine par Christine and the Queens </vt:lpstr>
      <vt:lpstr>Christine par Christine and the Queens </vt:lpstr>
      <vt:lpstr>Christine par Christine and the Queens </vt:lpstr>
      <vt:lpstr>Exemples</vt:lpstr>
      <vt:lpstr>Présentation PowerPoint</vt:lpstr>
      <vt:lpstr>Présentation PowerPoint</vt:lpstr>
      <vt:lpstr>Deuxième écoute: améliore tes traces.</vt:lpstr>
      <vt:lpstr>Christine par Christine and the Queens</vt:lpstr>
      <vt:lpstr>Christine par Christine and the queens</vt:lpstr>
      <vt:lpstr>Christine par Christine and the Queens</vt:lpstr>
      <vt:lpstr>Christine par Christine and the Queens</vt:lpstr>
      <vt:lpstr>Christine par Christine and the Queens</vt:lpstr>
      <vt:lpstr>Christine par Christine and the queens</vt:lpstr>
      <vt:lpstr>Christine par Christine and the queens</vt:lpstr>
      <vt:lpstr>Christine par Christine and the queens</vt:lpstr>
      <vt:lpstr>Christine par Christine and the queens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isabelle poirier</dc:creator>
  <cp:lastModifiedBy>isabelle poirier</cp:lastModifiedBy>
  <cp:revision>61</cp:revision>
  <dcterms:created xsi:type="dcterms:W3CDTF">2022-02-23T14:02:37Z</dcterms:created>
  <dcterms:modified xsi:type="dcterms:W3CDTF">2024-08-26T14:39:35Z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256d882-c11f-4ba7-9f2f-603760ea0248_Enabled">
    <vt:lpwstr>true</vt:lpwstr>
  </property>
  <property fmtid="{D5CDD505-2E9C-101B-9397-08002B2CF9AE}" pid="3" name="MSIP_Label_e256d882-c11f-4ba7-9f2f-603760ea0248_SetDate">
    <vt:lpwstr>2024-04-04T13:43:48Z</vt:lpwstr>
  </property>
  <property fmtid="{D5CDD505-2E9C-101B-9397-08002B2CF9AE}" pid="4" name="MSIP_Label_e256d882-c11f-4ba7-9f2f-603760ea0248_Method">
    <vt:lpwstr>Standard</vt:lpwstr>
  </property>
  <property fmtid="{D5CDD505-2E9C-101B-9397-08002B2CF9AE}" pid="5" name="MSIP_Label_e256d882-c11f-4ba7-9f2f-603760ea0248_Name">
    <vt:lpwstr>defa4170-0d19-0005-0004-bc88714345d2</vt:lpwstr>
  </property>
  <property fmtid="{D5CDD505-2E9C-101B-9397-08002B2CF9AE}" pid="6" name="MSIP_Label_e256d882-c11f-4ba7-9f2f-603760ea0248_SiteId">
    <vt:lpwstr>2b3aef89-da74-46f5-9b03-003d069909e7</vt:lpwstr>
  </property>
  <property fmtid="{D5CDD505-2E9C-101B-9397-08002B2CF9AE}" pid="7" name="MSIP_Label_e256d882-c11f-4ba7-9f2f-603760ea0248_ActionId">
    <vt:lpwstr>16bc9c1d-1a39-4f87-b81d-848c61029565</vt:lpwstr>
  </property>
  <property fmtid="{D5CDD505-2E9C-101B-9397-08002B2CF9AE}" pid="8" name="MSIP_Label_e256d882-c11f-4ba7-9f2f-603760ea0248_ContentBits">
    <vt:lpwstr>0</vt:lpwstr>
  </property>
  <property fmtid="{D5CDD505-2E9C-101B-9397-08002B2CF9AE}" pid="9" name="ContentTypeId">
    <vt:lpwstr>0x010100CD5036394A0B5749A6DC48F768B4EFC5</vt:lpwstr>
  </property>
  <property fmtid="{D5CDD505-2E9C-101B-9397-08002B2CF9AE}" pid="10" name="Order">
    <vt:r8>240300</vt:r8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</Properties>
</file>